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పుట్టినాడంట యేసునాథుడు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Puttinaadanta Yesu Naathudu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తూరుపు దిక్కున చుక్క బుట్టె దూతలు పాటలు పాడ వచ్చె (2) చలి మంట లేకుండా ఎలుగే పుట్టె (2) చల్లని రాతిరి కబురే తెచ్చె (2) పుట్టినాడంట యేసునాథుడు పాపములు తీసే పరమాత్ముడు (2)        ||తూరుపు||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Thoorupu Dikkuna Chukka Butte Doothalu Paatalu Paada Vachche (2) Chali Manta Lekunda Eluge Putte (2) Challani Raathiri Kabure Thechche (2) Puttinaadanta Yesunaathudu Paapamulu Theese Paramaathmudu (2)        ||Thoorupu||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వేగిర వచ్చి కొలిచినారు తనకు కానుకలిచ్చి పశుల పాక మనము చేరుదాము కాపరిని కలిసి వేడుదాము (2)        ||పుట్టినాడంట||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Vegira Vachchi Kolichinaaru Thanaku Kaanukalichchi Pashula Paaka Cherudaamu Kaaparini Kalisi Vedudaamu (2)           ||Puttinaadanta||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 పెద్దా తనకు తేడా లేదు పేదా ధనికా ఎప్పుడూ చూడబోడు తానొక్కడే అందరికీ రక్షకుడు మొదలు నుండి ఎప్పుడూ ఉన్నవాడు (2)        ||పుట్టినాడంట||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 Peddaa Thanaku Thedaa Ledu Pedaa Dhanikaa Eppudu Choodabodu Thaanokkade Andarikee Rakshakudu Modalu Nundi Eppudu Unnavaadu (2)           ||Puttinaadanta||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చెడ్డా ఎన్నడు ఎంచబోడు చెడ్డ వాళ్లకు కూడా బహు మంచోడు నమ్మి నీవు యేసును అడిగి చూడు తన ప్రేమను నీకు అందిస్తాడు (2)        ||పుట్టినాడంట||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Chedda Ennadu Enchabodu Chedda Vaallaku Koodaa Bahu Manchodu Nammi Neevu Yesunu Adigi Choodu Thana Premanu Neeku Andisthaadu (2)           ||Puttinaadanta||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2026-02-25T09:29:21Z</dcterms:created>
  <dcterms:modified xsi:type="dcterms:W3CDTF">2026-02-25T09:29:21Z</dcterms:modified>
</cp:coreProperties>
</file>