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ప్రొద్దు గ్రుంకుచున్నది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Proddu Grungkuchunnadi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నిత్యోదయం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Nithyodayan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నిన్ను గోరువారము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తేశ నీ దరిన్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Ninnu Goruvaaramu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Thesha Nee Darin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మమ్ముం జేర్చుకొమ్ము నీ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విమ్ము నిత్య సౌఖ్యమున్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Mammun Jerchukommu Nee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Vimmu Nithya Saukhyamun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స్తోత్రం నీకు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Sthothran Neeku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ప్రొద్దు గ్రుంకుచున్నది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సద్దణంగుచున్నది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Proddu Grungkuchunnadi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Saddanangguchunnadi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యాకసంబు దివ్వెలు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లోకమున్ వెలిగెంగా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Yaakasambu Divvelu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Lokamun Veligenggaa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స్తుతించుండి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Sthuthinchundi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శుద్ధ, శుద్ధ, శుద్ధ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సర్వేశుండా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Shuddha, Shuddha, Shuddha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Sarveshundaa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యిద్ధరాకాశంబులు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సన్నుతించుచున్నవి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Yiddharaakaashambulu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Sannuthinchuchunnavi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సర్వోన్నతా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Sarvonnathaa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జీవితాంతమందున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విచిత్ర జ్యోతులన్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Jeevithaanthamanduna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Vichithra Jyothulan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జూచుచుండంగాను 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కీవొసంగు నీ కృపన్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Joochuchundanggaanu 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Keevosanggu Nee Krupan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2026-08-11T18:41:40Z</dcterms:created>
  <dcterms:modified xsi:type="dcterms:W3CDTF">2026-08-11T18:41:40Z</dcterms:modified>
</cp:coreProperties>
</file>