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కుమారి ఆలకించు - నీ వాలోచించి - కుమారి చెవియొగ్గుము 2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Kumaari Aalakinchu - Nee Vaalochinchi - Kumaari Cheviyoggumu 2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ఉత్సాహ సంతోషముతో - వారు వచ్చు చున్నారు - ఉత్సాహ సంతోషముతో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రాజనగరిలో ప్రవేశించు చున్నారు - రాబడు చున్నారు కన్యలందరు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Uthsaaha Santhoshamutho - Vaaru Vachchu Chunnaaru - Uthsaaha Santhoshamutho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Raajanagarilo Praveshinchu Chunnaaru - Raabadu Chunnaaru Kanyalandaru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 తండ్రులకు ప్రతిగా - నీ కుమారులుందురు - నీ తండ్రులకు ప్రతిగా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ధరణి యందంతట నీవు వారిని - అధికారులనుగా నియమించెదవు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 Thandrulaku Prathigaa - Nee Kumaarulunduru - Nee Thandrulaku Prathigaa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Dharani Yandanthata Neevu Vaarini - Adhikaarulanugaa Niyaminchedavu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తరము లన్నిటను నీ - పేరు జ్ఞాపకముండు - కరణి నొనర్చెదవు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కాన జనములు సర్వకాలము - కృతజ్ఞతాస్తుతులు నీకు చెల్లింతురు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Tharamu Lannitanu Nee - Peru Gnaapakamundu - Karani Nonarchedavu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Kaana Janamulu Sarvakaalamu - Kruthagnathasthuthulu Neeku Chellinthuru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కుమారి ఆలకించు - నీ వాలోచించి - కుమారి చెవియొగ్గుము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Kumaari Aalakinchu - Nee Vaalochinchi - Kumaari Cheviyoggumu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మరువుము నీదు స్వంత జనమును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Maruvumu Needu Svantha Janamunu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మరువుము నీదు తండ్రి యింటిని (2) || కుమారి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Maruvumu Needu Thandri Yintini (2) || Kumaari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ఈ రాజు నీ ప్రభువు (1)- నీ సొగసు గోరె ఈ రాజు నీ ప్రభువు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రాజు నీదు సౌందర్యమును గోరె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Ee Raaju Nee Prabhuvu (1)- Nee Sogasu Gore Ee Raaju Nee Prabhuvu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Raaju Needu Saundaryamunu Gore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రాజునకు నమస్కరించుము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Raajunaku Namaskarinchumu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తూరు దేశ కుమార్తె - నైవేద్యములను తీసికొని 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ప్రజలలో ఇశ్వర్యవంతులు - కుమారి నీ దయను వెదకెదరు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Thooru Desha Kumaarthe - Naivedyamulanu Theesikoni 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Prajalalo Ishvaryavanthulu - Kumaari Nee Dayanu Vedakedaru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అంతఃపురములో నుండు రాజకుమార్తె - ఎంతో మహిమ గలది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శృంగారమైనట్టి ఆమె వస్త్రములు - బంగారుబుట్టా పనిచేసినవి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Anthahpuramulo Nundu Raajakumaarthe - Entho Mahima Galadi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Shrunggaaramainatti Aame Vasthramulu - Banggaarubuttaa Panichesinavi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విచిత్ర పనిగల వస్త్రముల ధరించి - విచిత్ర పనిగల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రాజు నొద్ధకు కన్యకల వలన - రమ్యముగా కొని రాబడుచున్నది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Vichithra Panigala Vasthramula Dharinchi - Vichithra Panigala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Raaju Noddhaku Kanyakala Valana - Ramyamugaa Koni Raabaduchunnadi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2026-08-11T18:47:28Z</dcterms:created>
  <dcterms:modified xsi:type="dcterms:W3CDTF">2026-08-11T18:47:28Z</dcterms:modified>
</cp:coreProperties>
</file>