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కృపామయుడవు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Krupaamayudavu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కృపామయుడవు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ప్రేమ చూపి నన్ను బ్రతికించినావయ్యా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Krupaamayudavu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Prema Choopi Nannu Brathikinchinaavayyaa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నలిగితివి వేసారితివి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ప్రాణము నిచ్చితివి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Naligithivi Vesaarithivi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Praanamu Nichchitthivi (2)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బండలాంటిది నాదు మొండి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ఎండిపోయిన నాదు పాత జీవితం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Bandalaantidhi Naadhu Mondi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Endipoyina Naadhu Paatha Jeevitham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మార్చినావు నీ స్వాస్థ్యముగా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ఇచ్చినావు మెత్తనైన కొత్త జీవితము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Maarchinaavu Nee Swaasthyamugaa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Ichchinaavu Metthanaina Kottha Jeevithamu (2)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 తండ్రి నన్ను మరచిననూ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 నన్ను విడచిననూ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 Thandri Nannu Marachinanu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 Nannu Vidachinanu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మరువలేదు నన్ను విడువలేదు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పిలచిన నాథుడవు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Maruvaledhu Nannu Viduvaledhu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Pilachina Naathudavu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కరువులు కలతలు కలిగిననూ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ఎదురై నిలచిననూ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Karuvulu Kalathalu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Edhurai Nilachinanu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వీడను ఎన్నడు నీ సన్నిధి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త్యాగమునే ధ్యానించెదన్ (2)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Veedanu Ennadu Nee Sannidhi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Thyaagamune Dhyaaninchedhan (2)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2026-02-25T09:17:02Z</dcterms:created>
  <dcterms:modified xsi:type="dcterms:W3CDTF">2026-02-25T09:17:02Z</dcterms:modified>
</cp:coreProperties>
</file>