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గాయాములన్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Gaayaamulan Gaayamulan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గాయాములన్ గాయములన్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పొందెను క్రీస్తు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Gaayaamulan Gaayamulan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Pondenu Kreesthu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పొందెను క్రీస్తు ప్రభు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Pondenu Kreesthu Prabhu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సురూపమైన సొగసైనా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 భరితుడాయెను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Suroopamaina Sogasainaa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 Bharithudaayenu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వ్యాధిగ్రస్తుడుగా వ్యాకులమొందెన్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వీక్షించి త్రిప్పిరి ముఖముల్ (2)       ||గాయాములన్||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Vyaadhigrasthudigaa Vyaakulamonden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Veekshinchi Thrippiri Mukhamul (2)        ||Gaayaamulan||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అతిక్రమ క్రియలను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మరి నలుగ గొట్టబడెను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Athikrama Kriyalanu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Mari Naluga Gottabadenu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తాను పొందిన దెబ్బల ద్వారా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కలిగె మనకు (2)       ||గాయాములన్||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Thaanu Pondina Debbala Dwaaraa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Kalige Manaku (2)        ||Gaayaamulan||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ప్రేమను మరువజాలము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ప్రేమించే మనల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Premanu Maruvajaalamu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Preminche Manala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 మేము గమనించ మాకు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విడుదల కలిగె (2)       ||గాయాములన్||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 Memu Gamanincha Maaku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Vidudala Kalige (2)        ||Gaayaamulan||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2026-02-25T09:25:35Z</dcterms:created>
  <dcterms:modified xsi:type="dcterms:W3CDTF">2026-02-25T09:25:35Z</dcterms:modified>
</cp:coreProperties>
</file>