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ఎవరికి ఎవరు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Evariki Evaru Ee Lokamlo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ఎవరికి ఎవరు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చివరికి యేసే పరలోకంలో (2) ||ఎవరికి||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Evariki Evaru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Chivariki Yese Paralokamlo (2) ||Evariki||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ఎవరెవరో ఎదురౌతుంటారు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ప్రాణానికి నా ప్రాణం అంటారు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Evarevaro Edurauthuntaaru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Praanaaniki Naa Praanam Antaaru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వారు కదిలి పోతారు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యేసు నాతో ఉంటాడు (2) ||ఎవరికి||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Vaaru Kadili Pothaaru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Gala Yesu Naatho Untaadu (2) ||Evariki||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నీకుంటే అందరు వస్తారు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దరిద్రుడవైతే దరికెవ్వరు రారు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Neekunte Andaru Vasthaaru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Daridrudavaithe Darikevvaru Raaru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ఎవరిని నమ్మిన ఫలితము లేదురా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నమ్మితే మోక్షం ఉందిరా (2) ||ఎవరికి||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Evarini Nammina Phalithamu Leduraa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Nammithe Moksham Undiraa (2) ||Evariki||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 సాయం వ్యర్ధమురా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నమ్మిన వ్యర్ధమురా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 Saayam Vyardhamuraa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Nammina Vyardhamuraa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ఆశ్రయించుట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మేలు.. ఎంతో మేలు (2) ||ఎవరికి||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Aashrayinchuta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Melu Entho Melu (2) ||Evariki||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2026-02-25T09:08:19Z</dcterms:created>
  <dcterms:modified xsi:type="dcterms:W3CDTF">2026-02-25T09:08:19Z</dcterms:modified>
</cp:coreProperties>
</file>