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నాకానందం కారణంబిదే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Naakaanandan Kaaranambide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నాకానందం కారణంబిదే పాపభారమంత 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Naakaanandan Kaaranambide Paapabhaaramantha Poyenu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సర్వకాలము పాడుచుందును - యేసు భారమెల్ల బాపెను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Sarvakaalamu Paaduchundunu - Yesu Bhaaramella Baapenu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 భారముచే కృంగియుంటిని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 Bhaaramuche Krunggiyuntini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భారము తీసి సమాధాన 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Bhaaramu Theesi Samaadhaana Michchenu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సర్వకాలము పాడుచుందును - యేసు భారమెల్ల బాపెను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Sarvakaalamu Paaduchundunu - Yesu Bhaaramella Baapenu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2026-08-11T18:52:17Z</dcterms:created>
  <dcterms:modified xsi:type="dcterms:W3CDTF">2026-08-11T18:52:17Z</dcterms:modified>
</cp:coreProperties>
</file>