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 యేసు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 Yesu Neeke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బ్రతికించిన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స్వస్థత నిచ్చావు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Brathikinchina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Swasthatha Nichchaavu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తలను పైకెత్తావు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నెరవేర్చావు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Thalanu Paiketthaavu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 Neraverchaavu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ఆరాధన (8)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Aaraadhana (8)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 యేసు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ఘనత ప్రభు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 Yesu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Ghanatha Prabhu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(8)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 (8)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కళ్ళల్లో కన్నీరు తుడిచావు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బరువును దింపావు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Kallallo Kanneeru Thudichaavu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Baruvunu Dimpaavu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వ్యధలో ఆదరించావు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హృదిలో నెమ్మదినిచ్చావు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Vyadhalo Aadarinchaavu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Hrudilo Nemmadinichchaavu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షాలోమ్ ఆరాధన (8)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Shaalom Aaraadhana (8)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నీవొక్కడవే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మిక్కిలిగా ప్రేమించావు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Neevokkadave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Mikkilgaa Preminchaavu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నాకై కార్చావు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భాగ్యమునిచ్చావు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Naakai Kaarchaavu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Bhaagyamunichchaavu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రూహీ ఆరాధన (8)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Ruhee Aaraadhana (8) 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2026-02-25T09:29:15Z</dcterms:created>
  <dcterms:modified xsi:type="dcterms:W3CDTF">2026-02-25T09:29:15Z</dcterms:modified>
</cp:coreProperties>
</file>