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Tis So Sweet to Trust in Jesus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'tis sweet to trust in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from sin and self to cease,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from Jesus simply taking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 and rest and joy and peace.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Jesus, how I trust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I've proved Him o'er and o'er!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Jesus, precious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for grace to trust Him more!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so glad I learned to trust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Jesus, Savior, Friend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that Thou art with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with me to the end.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Jesus, how I trust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I've proved You o'er and o'er!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Jesus, precious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for grace to trust You more!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Tis so sweet to trust in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to take Him at His Word,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to rest upon His promise,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to know, "Thus saith the Lord."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Jesus, how I trust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I've proved Him o'er and o'er!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Jesus, precious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for grace to trust Him more!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how sweet to trust in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to trust His cleansing blood,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in simple faith to plunge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'Neath the healing, cleansing flood!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Jesus, how I trust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I've proved Him o'er and o'er!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Jesus, precious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for grace to trust Him more!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2026-08-24T07:35:33Z</dcterms:created>
  <dcterms:modified xsi:type="dcterms:W3CDTF">2026-08-24T07:35:33Z</dcterms:modified>
</cp:coreProperties>
</file>