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ఆర్త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Aartha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ఆర్తధ్వని వినవా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నేనేల దూరమైతిని - కృప చూపవా నీ దరికి చేర్దుకొనవా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Devaa Naa Aarthadhvani Vinavaa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Nenela Dooramaithini - Krupa Choopavaa Nee Dariki Cherdukonavaa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గాలివాన హోరులో - గమ్యమెటో కానరాక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గురియైన నినుచేర - పరితపించుచున్నాను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ఆదరణయైనను - ఆరోగ్యమైనను - ఆనందమైనను నీవేగదా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అంతరంగ సమరములో - ఆశలెన్నో విఫలము కాగ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శరణుకోర నినుచేర - తల్లడిల్లుచున్నాను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ఆధారమైనను - ఆశ్రయమైనను - ఆరాధనైనను నీవేగదా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2026-08-11T18:39:06Z</dcterms:created>
  <dcterms:modified xsi:type="dcterms:W3CDTF">2026-08-11T18:39:06Z</dcterms:modified>
</cp:coreProperties>
</file>