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విసుకదే ప్రాణంబు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Visukade Praanambu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ఏటివంకలు దీర్చ - నెవ్వాని కలవి ము - మూంకుడు సేయ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నేర్పరి యెవండు = మోటైన మనసు వం- పులు దీర్చు గురు వెవండు కోటి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Etivangkalu Deercha - Nevvaani Kalavi Mu - Moongkudu Seya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Nerpari Yevandu = Motaina Manasu Van- Pulu Deerchu Guru Vevandu Koti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ధనమిచ్చినను - లేండు ||విసుకదే||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Dhanamichchinanu - Lendu ||Visukade||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ధరణిలో నరరూపు - దాల్చి పాపుల - మరణమై లేచు స - ద్గురు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= చరణాబ్దముల సేవ - సారమిది యొక్కటే - పరమ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Dharanilo Nararoopu - Daalchi Paapula - Maranamai Lechu Sa - Dguru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= Charanaabdamula Seva - Saaramidi Yokkate - Parama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సుఖ - ప్రాప్తి యొనరించున్‌ ||విసుకదే||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Sukha - Praapthi Yonarinchun ||Visukade||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విసుకదే ప్రాణంబు - విజ్ఞాని - పొసగు వైరాగ్యంబు - పుట్టదే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తలను = అసదు గానట్టి క - ప్టానుభవమే గాని - యసదృశానంద ఫల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Visukade Praanambu - Vignaani - Posagu Vairaagyambu - Puttade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Thalanu = Asadu Gaanatti Ka - Ptaanubhavame Gaani - Yasadrushaananda Phala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మొసగుం నది యేది ||విసుకదే||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Mosagun Nadi Yedi ||Visukade||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మును యుండెనో - వెనుక నదియే యుండు - మునుపు వెనుకకు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మధ్య - మున నున్న దదియే = నొనరంగం ( - యుత్పన్నమగు నట్టి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Munu Yundeno - Venuka Nadiye Yundu - Munupu Venukaku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Madhya - Muna Nunna Dadiye = Nonaranggan ( - Yuthpannamagu Natti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ఘనకార్య మొక్కటియుం - గానంగరాదు ||విసుకదే||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Ghanakaarya Mokkatiyun - Gaananggaraadu ||Visukade||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G58 మీందికి దిగం - బరుంబగుచు నేతించు - మరణ మప్పుడు దిగం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బరుండగుచుం బోవున్‌ = పుట్టినండు - సరెకెద్దియును తేండు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G58 Meendiki Digan - Barumbaguchu Nethinchu - Marana Mappudu Digan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Barundaguchun Bovun = Puttinandu - Sarekeddiyunu Thendu -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'మరణమగు నాండొక్క - సరకుగొనిపోండు ||విసుకదే||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'Maranamagu Naandokka - Sarakugonipondu ||Visukade||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2S తరము పోవు మరియొక తరము జనుదెంచు - సకల వంశము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సమసిపోవుచుండు = నింక వారి - లెచ్చోట నేమాయె - నొకండైన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2S Tharamu Povu Mariyoka Tharamu Janudenchu - Sakala Vanshamu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Samasipovuchundu = Ningka Vaari - Lechchota Nemaaye - Nokandaina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చెప్పుటకు నుర్విలో ||విసుకదే||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Chepputaku Nurvilo ||Visukade||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2026-08-11T18:44:45Z</dcterms:created>
  <dcterms:modified xsi:type="dcterms:W3CDTF">2026-08-11T18:44:45Z</dcterms:modified>
</cp:coreProperties>
</file>