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నీలోనే ఆనందం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Neelone Aanandam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ఏ ప్రేమ నీ ప్రేమకు సాటిరాదయ్యా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ఎన్ని ఉన్నా నీతో సరి ఏది కాదయ్యా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Ae Prema Nee Premaku Saatiraadayyaa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Enni Unnaa Neetho Sari Edhi Kaadayyaa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మరువని ప్రేమ నీదయ్యా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మార్చుకున్న ప్రేమ నీదయ్యా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Maruvani Prema Needayyaa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Maarchukunna Prema Needayyaa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మరువని ప్రేమ నీదయ్యా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మార్చుకున్న ప్రేమ నీదే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Maruvani Prema Needayyaa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Maarchukunna Prema Needhe Yesayyaa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నీలోనే ఆనందం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దేవా.. నీలోనే నాకు జీవం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Neelone Aanandham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Devaa.. Neelone Naaku Jeevam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 నేడు నిరంతరం మారని దేవా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లోకమంత నేను వెదకినా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Ninna Nedu Nirantharam Maarani Devaa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Lokamantha Nenu Vedakinaa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(నాకు) లేదయ్య ఎక్కడా ఆనందం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సన్నిధిలో ఒక్క క్షణం గడిపినా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(Naaku) Ledayyaa Ekkadaa Aanandham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Sannidhilo Okka Kshanam Gadipinaa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హృదయం పొంగెను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హృదయం పొంగెను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Hrudayam Pongenu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Hrudayam Pongenu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నీలోనే ఆనందం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దేవా.. నీలోనే నాకు జీవం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Neelone Aanandham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Devaa.. Neelone Naaku Jeevam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 నేడు నిరంతరం మారని దేవా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లోకమంత నేను వెదకినా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Ninna Nedu Nirantharam Maarani Devaa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Lokamantha Nenu Vedakinaa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(నాకు) లేదయ్య ఎక్కడా ఆనందం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సన్నిధిలో ఒక్క క్షణం గడిపినా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(Naaku) Ledayyaa Ekkadaa Aanandham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Sannidhilo Okka Kshanam Gadipinaa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హృదయం పొంగెను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హృదయం పొంగెను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Hrudayam Pongenu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Hrudayam Pongenu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ఈ లోకం ఒక మాయని తెలుసుకున్నాను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ఏది నా సొంతం కాదనుకున్నాను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Ee Lokam Oka Maayani Thelusukunnaanu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Yedhi Naa Sontham Kaadanukunnaanu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తప్పిపోయిన కుమారుని నేనైతే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కొరకై నిరీక్షించే తండ్రి నా యేసు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Thappipoyina Kumaaruni Nenaithe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Korakai Nireekshinche Thandri Naa Yesu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లోకమంత నేను వెదకినా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(నాకు) లేదయ్య ఎక్కడా ఆనందం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Lokamantha Nenu Vedakinaa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(Naaku) Ledayyaa Ekkadaa Aanandham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సన్నిధిలో ఒక్క క్షణం గడిపినా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హృదయం పొంగెను - 2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Sannidhilo Okka Kshanam Gadipinaa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Hrudayam Pongenu - 2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2026-08-21T08:25:46Z</dcterms:created>
  <dcterms:modified xsi:type="dcterms:W3CDTF">2026-08-21T08:25:46Z</dcterms:modified>
</cp:coreProperties>
</file>