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జ్ఞాపకం అనేకులను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Gnaapakam Anekulanu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నేటికీ స్మరణకు తెచ్చుచుండెగా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క్షేమాభివృద్ధి కలిగించుచుండెగా (2)     ||నీ జ్ఞాపకం||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Netiki Smaranaku Thechchuchundegaa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Kshemaabhivruddhi Kaliginchuchundegaa (2)       ||Nee Gnaapakam||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జ్ఞాపకం అనేకులను – ప్రభు వైపుకు త్రిప్పుచుండెనా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జ్ఞాపకం ఆత్మీయులకు – క్షేమాభివృద్ధి నిచ్చుఁచుండెనా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Gnaapakam Anekulanu – Prabhu Vaipuku Thrippuchundenaa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Gnaapakam Aathmeeyulaku – Kshemaabhivruddhi Nichchuchundenaa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జ్ఞాపకం నీవు మరణించినా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మరణాంతర పరిచర్య చేయునా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Gnaapakam Neevu Maraninchinaa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Maranaanthara Paricharya Cheyunaa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మరణాంతర పరిచర్య చేయునా       ||నీ జ్ఞాపకం||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Maranaanthara Paricharya Cheyunaa       ||Nee Gnaapakam||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పేతురన్న జ్ఞాపకం – పశ్చాత్తాప పరిమళం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పౌలన్న జ్ఞాపకం – పోరాటపు ప్రోత్సాహం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Pethuranna Gnaapakam – Pashchaatthaapa Parimalam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Poulanna Gnaapakam – Poraatapu Prothsaaham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నేటికీ స్మరణకు తెచ్చుచుండెగా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క్షేమాభివృద్ధి కలిగించుచుండెగా (2)     ||నీ జ్ఞాపకం||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Netiki Smaranaku Thechchuchundegaa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Kshemaabhivruddhi Kaliginchuchundegaa (2)       ||Nee Gnaapakam||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బర్నబాన్న జ్ఞాపకం – ఆదరణానందము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తిమోతన్న జ్ఞాపకం – విశ్వాస విజయము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Barnabaanna Gnaapakam – Aadharanaanandhamu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Thimothanna Gnaapakam – Vishwaasa Vijayamu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నేటికీ స్మరణకు తెచ్చుచుండెగా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క్షేమాభివృద్ధి కలిగించుచుండెగా (2)     ||నీ జ్ఞాపకం||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Netiki Smaranaku Thechchuchundegaa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Kshemaabhivruddhi Kaliginchuchundegaa (2)       ||Nee Gnaapakam||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ఫిలిప్పన్న జ్ఞాపకం – సువార్త సునాదము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స్తెఫనన్న జ్ఞాపకం – క్రీస్తుని స్వారూప్యము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Philippanna Gnaapakam – Suvaartha Sunaadhamu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Sthephananna Gnaapakam – Kreesthuni Swaaroopyamu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2026-02-25T09:16:04Z</dcterms:created>
  <dcterms:modified xsi:type="dcterms:W3CDTF">2026-02-25T09:16:04Z</dcterms:modified>
</cp:coreProperties>
</file>