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మధురం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Madhuran Madhuran Madhuram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ప్రియప్రభు యేసుగ మారెన్ ||మ||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PriyaPrabhu Yesuga Maaren ||Ma||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ర్. అందరిలో అతిసుందరుడతడు - ఆది దేవుని ఏకైక సుతుడు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ఆశ్చర్యకరుడా ఆలోచన కర్త - అవతరించె భువిన్ అందరి కొరకే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R. Andarilo Athisundarudathadu - Aadi Devuni Ekaika Suthudu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Aashcharyakarudaa Aalochana Kartha - Avatharinche Bhuvin Andari Korake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యేసే క్రీస్తుగ నెరిగిన మేము - పరుగిడితిమి పాపము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దూరం పొందితిమి ఆత్మానందభాగ్యం ప్రకటించుటే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Yese Kreesthuga Nerigina Memu - Parugidithimi Paapamu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Dooran Pondithimi AathmaాNandabhaagyan Prakatinchute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ప్రధానధ్యేయం ||మ||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Pradhaanadhyeyan ||Ma||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మధురం మధురం మధురం - యేసునాధ కథ మధురం ||మన||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మధురమే మన ప్రభు యేసుని నామం - మానవాళికదే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Madhuran Madhuran Madhuran - Yesunaadha Katha Madhuran ||Mana||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Madhurame Mana Prabhu Yesuni Naaman - Maanavaalikade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మాధుర్యమనామం - పాపిని ( పావన నామం పరమున జేర్చే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Maadhuryamanaaman - Paapini ( Paavana Naaman Paramuna Jerche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పరిశుద్ధనామం ||మన||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మారని దేవుని మాటయే మధురం - మదిలోదలచిన కలతను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Parishuddhanaaman ||Mana||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Maarani Devuni Maataye Madhuran - Madilodalachina Kalathanu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దీర్చున్ - ఎదలో బాధను బాపున్ నిరతం - నమ్మిననరులకు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Deerchun - Edalo Baadhanu Baapun Nirathan - Namminanarulaku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నిచ్చున్ ||మ||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పగలురేయి ప్రార్థించుటే మధురం పరిశుద్ధుల సహవాసమే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Nichchun ||Ma||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Pagalureyi Praarthinchute Madhuran Parishuddhula Sahavaasame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- అపోస్తలుల సద్భోదయే మదురం - మధురాతి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Madhuran - Aposthalula Sadbhodaye Maduran - Madhuraathi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పరిశుద్ధ రుధిరం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జుంటితేనెయ ధారలకంటే - కమ్మనిది ప్రభు క్రీస్తుని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Madhuran Parishuddha Rudhiran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Juntitheneya Dhaaralakante - Kammanidi Prabhu Kreesthuni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వార్యం - ఆదియందు ఆ వాక్యమే ఉండెన్ - వాక్యమే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Vaaryan - Aadiyandu Aa Vaakyame Unden - Vaakyame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2026-08-11T18:46:26Z</dcterms:created>
  <dcterms:modified xsi:type="dcterms:W3CDTF">2026-08-11T18:46:26Z</dcterms:modified>
</cp:coreProperties>
</file>