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Faith Looks Up to Thee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faith looks up to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Lamb of Calvary, Savior divine!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hear me while I pray, take all my guilt away,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let me from this day be wholly Thine!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Thy rich grace impart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 to my fainting heart, my zeal inspire!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Thou hast died for me, O may my love to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Pure warm, and changeless be, a living fire!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life's dark maze I tread,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griefs around me spread, be Thou my Guide;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Bid darkness turn to day, wipe sorrow's tears away,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let me ever stray from Thee aside.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ends life's transient dream,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death's cold sullen stream over me roll;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Blest Savior, then in love, fear and distrust remove;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bear me safe above, a ransomed soul!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2026-08-24T07:34:46Z</dcterms:created>
  <dcterms:modified xsi:type="dcterms:W3CDTF">2026-08-24T07:34:46Z</dcterms:modified>
</cp:coreProperties>
</file>