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ఆకాశంబు భూమియు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Aakaashambu Bhoomiyu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ఆకాశంబు భూమియు - అంతట చీకటి యాయెను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ప్రాకెడు చీకటి సమయమున - ప్రార్థన చేతుము మా దేవా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Aakaashambu Bhoomiyu - Anthata Cheekati Yaayenu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Praakedu Cheekati Samayamuna - Praarthana Chethumu Maa Devaa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చక్కని చుక్కలు మింటను - చక్కగా మమ్మునుజూడగ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ప్రక్కకు రావె వేగముగా - ప్రభువా గావుము గావుము నీ నీడన్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Chakkani Chukkalu Mintanu - Chakkagaa Mammunujoodaga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Prakkaku Raave Vegamugaa - Prabhuvaa Gaavumu Gaavumu Nee Needan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చిన్న చిన్న పక్షులు - చిన్న చిన్న పూవులు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ఎన్నో ఎన్నో జీవులు - నిన్నే గొలిచి నిద్రించున్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Chinna Chinna Pakshulu - Chinna Chinna Poovulu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Enno Enno Jeevulu - Ninne Golichi Nidrinchun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చిన్ని చిన్ని పాపలు - చిన్ని చిన్ని పడకలలో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చిన్ని కన్నులు మూయంగా - చెన్నుగ యేసూ గావుమా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Chinni Chinni Paapalu - Chinni Chinni Padakalalo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Chinni Kannulu Mooyanggaa - Chennuga Yesoo Gaavumaa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నేలను బోయెడి బండ్లలో - నీటను బోయెడి ఓడలలో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గాలి విమానంబులలోన - కావుము దేవ ప్రయాణికులన్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Nelanu Boyedi Bandlalo - Neetanu Boyedi Odalalo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Gaali Vimaanambulalona - Kaavumu Deva Prayaanikulan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రాత్రిలో నీదు దూతలు - రమ్యంబైన రెక్కలతో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చిత్రంబుగ మమ్మును గ్రమ్మన్ - నిద్రించెదము మా దేవా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Raathrilo Needu Doothalu - Ramyambaina Rekkalatho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Chithrambuga Mammunu Gramman - Nidrinchedamu Maa Devaa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తెల్లవారుజామున - తెలివొంది మే మందరము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మెల్లగ లేచి నుతియింపన్ - మేల్కొల్పుము నా ప్రియతండ్రి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Thellavaarujaamuna - Thelivondi Me Mandaramu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Mellaga Lechi Nuthiyimpan - Melkolpumu Naa Priyathandri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జనక తనయా శుద్ధాత్మా - జయము మహిమ స్తోత్రములు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అనిశము నీకే చెల్లునుగా - అనిశము చెల్లును నీ ప్రభో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Janaka Thanayaa Shuddhaathmaా - Jayamu Mahima Sthothramulu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Anishamu Neeke Chellunugaa - Anishamu Chellunu Nee Prabho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2026-08-11T18:37:26Z</dcterms:created>
  <dcterms:modified xsi:type="dcterms:W3CDTF">2026-08-11T18:37:26Z</dcterms:modified>
</cp:coreProperties>
</file>