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రూపం నాలోన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 Naalona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భయపడిన వేళలో తోడుగా నిలిచెదవే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భుజమును తట్టి నడిపెదవే (2)      ||నీ రూపం||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Bhayapadina Velalo Thoduga Nilichedave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Bhujamunu Thatti Nadipedave (2)      ||Nee Roopam||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రూపం నాలోన – ప్రతిబింబమై వెలుగనీ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 నీ కరుణా – నా హృదిలోన ప్రవహించనీ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 Naalona – Prathibimbamai Velugani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Premaa Nee Karunaa – Naa Hrudilona Pravahinchani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రాజువు నీవే కదా – నీ దాసుడ నేనే కదా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నీ కోసం ప్రతి క్షణం జీవించనీ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Raajuvu Neeve Kadaa – Nee Daasuda Nene Kadaa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 Kosam Prathi Kshanam Jeevinchani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 నాలో ముద్రించనీ (2)      ||నీ రూపం||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 Naalo Mudrinchani (2)      ||Nee Roopam||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 నీవు ఎడారులన్ని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ఊటలుగా మార్చెదవే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Mundu Neevu Edaarulanni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Ootalugaa Maarchedave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దుఃఖములో శాంతిని ఇచ్చిన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 నీవే రాజా (2)      ||నీ రూపం||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DUkhamulo Shaanthini Ichchina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 Neeve Raajaa (2)      ||Nee Roopam||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స్వభావం తొలగించుమయ్యా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మంచి ప్రేమ నాకీయుమా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Swabhaavam Tholaginchumayyaa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Manchi Prema Naakeeyumaa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కోరేటి ఆలయమై నేను ఉండాలి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హృదయాసీనుడా నా యేసయ్యా (2)      ||నీ రూపం||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Koreti Aalayamai Nenu Undaali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Hrudayaaseenudaa Naa Yesayyaa (2)      ||Nee Roopam||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అంధకారము వెలుగుగా మార్చి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మార్గములో నడిపెదవే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Andhakaaramu Veluguga Maarchi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Maargamulo Nadipedave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2026-02-25T09:35:13Z</dcterms:created>
  <dcterms:modified xsi:type="dcterms:W3CDTF">2026-02-25T09:35:13Z</dcterms:modified>
</cp:coreProperties>
</file>