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మొర నాలకించుము మహారాజ యేసు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Mora Naalakinchumu Mahaaraaja Yesu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జగమంత నీ రాకడను - నిరీక్షించుచుండెను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నీతిని నెరవేర్చుటకు - ఖ్యాతిగ నరుదెంచితివి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Jagamantha Nee Raakadanu - Nireekshinchuchundenu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Neethini Neraverchutaku - Khyaathiga Narudenchithivi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నిబంధన ననుసరించి - విముక్తిని మా కొసగితివి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Nibandhana Nanusarinchi - Vimukthini Maa Kosagithivi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రక్షకుండా పాపులను - శిక్షించక రక్షించు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నిత్యజీవము నిమ్ము - ఆత్మయందు దీనులకు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Rakshakundaa Paapulanu - Shikshinchaka Rakshinchu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Nithyajeevamu Nimmu - Aathmayandu Deenulaku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దైవ కుమారా యేసు - సార్వత్రిక నివాసీ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Daiva Kumaaraa Yesu - Saarvathrika Nivaasee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మొర నాలకించుము - మహారాజ యేసు ప్రభువా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Mora Naalakinchumu - Mahaaraaja Yesu Prabhuvaa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కోపముతో నను జూడకుము (1)- కనికరమున పలుకుము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Kopamutho Nanu Joodakumu (1)- Kanikaramuna Palukumu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నిన్నెట్లు విడనాడెదను - ప్రాణప్రియుడా నా యేసు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సిలువకు జడియలేదు - శ్రమలకు బెదురలేదు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Ninnetlu Vidanaadedanu - Praanapriyudaa Naa Yesu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Siluvaku Jadiyaledu - Shramalaku Beduraledu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నోట దూషణమాట (2) - ఒకటైనను రాలేదు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Nota Dooshanamaata (2) - Okatainanu Raaledu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పరలోకమును విడచితివి - పాపులకై ఏతెంచితివి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సర్వలోక రక్షణకై సిలువపై శ్రమనొందితివి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Paralokamunu Vidachithivi - Paapulakai Ethenchithivi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Sarvaloka Rakshanakai Siluvapai Shramanondithivi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ఇట్టి నీ ప్రేమకు నేను - ఎట్టి ధనమియ్యగలను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Itti Nee Premaku Nenu - Etti Dhanamiyyagalanu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సమస్త లోకమునకు - నీ రక్తము నిచ్చితివి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మూయబడిన యీ తలుపు - తీయబడెను నీ వలన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Samastha Lokamunaku - Nee Rakthamu Nichchithivi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Mooyabadina Yee Thalupu - Theeyabadenu Nee Valana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నేల నీ సంస్తుతిని - నిరతంబు చేయకపోతి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Nela Nee SanSthuthini - Nirathambu Cheyakapothi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2026-08-11T18:37:40Z</dcterms:created>
  <dcterms:modified xsi:type="dcterms:W3CDTF">2026-08-11T18:37:40Z</dcterms:modified>
</cp:coreProperties>
</file>