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నిత్యకాల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Nithyakaala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నిన్న నేడు నిత్యకాల - మేసు మారడు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Ninna Nedu Nithyakaala - Mesu Maaradu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యెన్నడైన మారడేసు - మహిమ యేసునకు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Yennadaina Maaradesu - Mahima Yesunaku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2026-08-11T18:37:23Z</dcterms:created>
  <dcterms:modified xsi:type="dcterms:W3CDTF">2026-08-11T18:37:23Z</dcterms:modified>
</cp:coreProperties>
</file>