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త్రియేక దేవుడైన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Thriyeka Devudaina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త్రియేక దేవుడైన యెహోవాను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కెరూబులు సెరాపులు నిత్యము ఆరాధించుదురు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Thriyeka Devudaina Yehovaanu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Keroobulu Seraapulu Nithyamu Aaraadhinchuduru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అతి పరిశుద్ధుడు అని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 ప్రతి గానములు చేయుచూ ఉందును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Athi Parishuddhudu 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 Prathi Gaanamulu Cheyuchoo Undunu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నాశాపము బాపిన రక్షణతో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నారోగాల పర్వము ముగిసెనే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వైద్య శాస్త్రములు గ్రహించలేని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ఆశ్చర్యములెన్నో చేసినావే ||త్రియేక||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నిర్జీవ క్రియలను రూపు మాపిన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పరిశుద్ధాత్మలో ఫలించెదనే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 మదనములు చేయలేని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 వర్షము కురిపించినావే ||త్రియేక||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స్థితిని మార్చిన స్తుతులతో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హృదయము పొంగిపార్లెనే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జలాశయములు భరించలేని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జలప్రళయములను స్తుతి ఆపెనే ||త్రియేక||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2026-08-11T18:39:01Z</dcterms:created>
  <dcterms:modified xsi:type="dcterms:W3CDTF">2026-08-11T18:39:01Z</dcterms:modified>
</cp:coreProperties>
</file>