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పోపోవే యో లోకమా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Popove Yo Lokamaa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ఎండమావుల తేటలు - నీ విచ్చెడు - దండైన యిహ సుఖములు = కండ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గర్వముచే నీ - యండం జేరితింగాని - నిండు నెమ్మది దయా - నిధి క్రీస్తు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Endamaavula Thetalu - Nee Vichchedu - Dandaina Yiha Sukhamulu = Kanda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Garvamuche Nee - Yandan Jerithinggaani - Nindu Nemmadi Dayaa - Nidhi Kreesthu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డిపు డిచ్చుం ||బోపోవే||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Dipu Dichchun ||Bopove||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పోపోవే యో లోకమా - చాలింకంజాలు - నీ పొందు మే మొల్లము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పాపేచ్చలున్నంత- సేపు నొపంగ రాని - వేపాట్లు బెట్టితి - వీపట్ల నను వీడి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Popove Yo Lokamaa - Chaalingkanjaalu - Nee Pondu Me Mollamu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Paapechchalunnantha- Sepu Nopangga Raani - Vepaatlu Bettithi - Veepatla Nanu Veedi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||1పోపోవే||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||1Popove||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సకలేంద్రియ వ్యాప్తులు - నీ సేవ బా - యక చేయు దివసంబులు = ఇం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 దీరి పోయె భ్రా - మికము జూపకు మిపుడు - ప్రకటమ్ముగం గ్రీస్తు - పద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Sakalendriya Vyaapthulu - Nee Seva Baa - Yaka Cheyu Divasambulu = 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 Deeri Poye Bhraa - Mikamu Joopaku Mipudu - Prakatammugan Greesthu - Pada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 మా కబ్బెం || బోపోవే||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 Maa Kabben || Bopove||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రాజు బహుమానము - గంటిమి ఘోర - నరకాంబుధి తీరము = దారి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దొలంగి నిన్ను 6 - జేరి దుంఖముల వే - సారి తిప్పుడు క్రీస్తు - సదయుండై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Raaju Bahumaanamu - Gantimi Ghora - Narakaambudhi Theeramu = Daari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Dolanggi Ninnu 6 - Jeri Dungkhamula Ve - Saari Thippudu Kreesthu - Sadayundai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ననుంబిల్చెం || బోపోవే||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Nanumbilchen || Bopove||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జూపి బలు మీనము - బట్టెడు వాని - కరణి రూపము = బొరి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జూపి లోభము - బుట్టించి ననుంబట్టి - పరిమార్చితివి యింక - మరి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Joopi Balu Meenamu - Battedu Vaani - Karani Roopamu = Bori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Joopi Lobhamu - Buttinchi Nanumbatti - Parimaarchithivi Yingka - Mari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'యేమున్నది చాలుం ||బోపోవే||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'Yemunnadi Chaalun ||Bopove||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2026-08-11T18:40:57Z</dcterms:created>
  <dcterms:modified xsi:type="dcterms:W3CDTF">2026-08-11T18:40:57Z</dcterms:modified>
</cp:coreProperties>
</file>