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పాడనా నేను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Paadanaa Nenu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పాడనా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కాచే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Paadanaa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Kaache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జీవాన్నదాతకు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నను నడిపే ప్రభువుకు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Jeevaanna Dhaathaku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Nanu Nadipe Prabhuvuku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పాపములో పడియున్న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వదలకనే దరి చేర్చిన దాత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Paapamulo Padiyunna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Vadhalakane Dhari Cherchina Dhaatha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కాంతిలో నడిపించుము యేసయ్యా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Kaanthilo Nadipinchumu Yesayyaa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సోలిపోయి తూలుతున్న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జాలితో నను పిలచిన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Solipoyi Thooluthunna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Jaalitho Nanu Pilachina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 ధ్యానము నీకే అర్పింతును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Hrudhaya Dhyaanamu Neeke Arpinthunu        ||Sthuthi||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భూమినేలే రారాజు నీవని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ధరణిలోని నీ మహిమను ప్రకటించ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Bhoominele Raaraaju Neevani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Dharaniloni Nee Mahimanu Prakatincha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రెక్కల చాటున నను దాచే నీడవని     ||స్తుతి||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Rekkala Chaatuna Nanu Dhaache Needavani        ||Sthuthi||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2026-02-25T09:17:17Z</dcterms:created>
  <dcterms:modified xsi:type="dcterms:W3CDTF">2026-02-25T09:17:17Z</dcterms:modified>
</cp:coreProperties>
</file>