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My Prayer (Psalm 61 &amp; 40)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my cry, O God;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 unto my prayer.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ends of the earth will I cry unto Thee,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my heart is overwhelmed;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me to the rock that is higher than I.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Thou hast been a shelter for me,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 strong tower from the enemy.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abide in Thy tabernacle forever;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trust in the covert of Thy wings.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Psalm 40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waited patiently for the Lord;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inclined to me and heard my cry.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brought me up also out of a horrible pit,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the miry clay,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set my feet upon a rock,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established my goings.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hath put a new song in my mouth,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praise unto our God: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shall see it, and fear,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shall trust in the Lord.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2026-08-24T07:36:15Z</dcterms:created>
  <dcterms:modified xsi:type="dcterms:W3CDTF">2026-08-24T07:36:15Z</dcterms:modified>
</cp:coreProperties>
</file>