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 of Sorrows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He comes, our glorious King,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His ransomed home to bring,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anew His song we'll sing: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Hallelujah! What a Savior!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 of Sorrows, what a Name,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Son of God, Who came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Ruined sinners to reclaim.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Hallelujah! What a Savior!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Bearing shame and scoffing rude,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my place condemned He stood;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Sealed my pardon with His blood.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Hallelujah! What a Savior!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Guilty, vile, and helpless we;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Spotless Lamb of God was He;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"Full atonement!" can it be?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Hallelujah! What a Savior!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Lifted up was He to die;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"It is finished!" was His cry;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in Heav'n exalted high.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Hallelujah! What a Savior!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2026-08-24T07:34:40Z</dcterms:created>
  <dcterms:modified xsi:type="dcterms:W3CDTF">2026-08-24T07:34:40Z</dcterms:modified>
</cp:coreProperties>
</file>