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జీవం నీ కృపలో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Jeevam Nee Krupalo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వాగ్ధాన భూమిలో మృత సముద్రపు భయము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వెంటాడెనే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Vaagdhaana Bhoomilo Mrutha Samudrapu Bhayamu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Ventaadene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వాక్యమైయున్న నీ సహవాసము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ధైర్యము పుట్టించెనే (2)       ||నా జీవం||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Vaakyamaiyunna Nee Sahavaasamu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Dhairyamu Puttinchene (2)        ||Naa Jeevam||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 మధ్యలో నివసించువాడా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స్తుతికి పాత్రుడా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 Madhyalo Nivasinchuvaadaa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Sthuthiki Paathrudaa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యాగముగా నీ సేవలో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ప్రాణార్పణ చేతునే (2)       ||నా జీవం||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Yaagamugaa Nee Sevalo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Praanaarpana Chethune (2)        ||Naa Jeevam||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జీవం నీ కృపలో దాచితివే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కాలమంతా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Jeevam Nee Krupalo Daachithive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Kaalamanthaa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నీవే నా ఆశ్రయం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ఆశ్రయం         ||నా జీవం||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Neeve Naa Aashrayam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Aashrayam         ||Naa Jeevam||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పాపపు ఊబిలో పడి కృంగిన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జీవమిచ్చితివే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Paapapu Oobhilo Padi Krungina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Jeevamichchithive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పావురము వలె నీ సన్నిధిలో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జీవింప పిలచితివే (2)       ||నా జీవం||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Paavuramu Vale Nee Sannidhilo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Jeevimpa Pilachithive (2)        ||Naa Jeevam||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ఐగుప్తు విడచినా ఎర్ర సముద్రము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అడ్డురానే వచ్చెనే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Aigupthu Vidachinaa Erra Samudramu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Adduraane Vachchene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బాహు బలమే నన్ను దాటించి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శత్రువునే కూల్చెనే (2)       ||నా జీవం||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Baahu Balame Nannu Daatinchi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Shathruvune Koolchene (2)        ||Naa Jeevam||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కానాను యాత్రలో యొర్దాను అలలచే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కలత చెందితినే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Kaanaanu Yaathralo Yordaanu Alalache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Kalatha Chendithine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కాపరివైన నీవు దహించు అగ్నిగా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ముందు నడచితివే (2)       ||నా జీవం||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Kaaparivaina Neevu Dahinchu Agnigaa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Mundu Nadachithive (2)        ||Naa Jeevam||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2026-02-25T08:37:40Z</dcterms:created>
  <dcterms:modified xsi:type="dcterms:W3CDTF">2026-02-25T08:37:40Z</dcterms:modified>
</cp:coreProperties>
</file>