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ఆవేదన నేనొందను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Aavedana Nenondanu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ఆవేదన నేనొందను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అవమానముతో నే కృంగను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Aavedana Nenondanu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Avamaanamutho Ne Krunganu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నా జీవితం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యేసుని బాహూవులో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Naa Jeevitham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Yesuni Baahuvulo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      ||ఆవేదన||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         ||Aavedana||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నాకేమి కావలెనో నేనేమి కోరెదనో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ఊహలకు ఊపిరి పోసి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Naakemi Kaavaleno Nenemi Koredano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Oohalaku Oopiri Posi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కోరిన ఈవుల నొసగిన ఉన్నతమైన అద్భుతమైన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కార్యములు ఆశ్చర్యమే (2)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Korina Eevula Nosagina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 Adbhuthamaina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కెరటాల సుడిగుండమందున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కలవరమొంది కృంగిన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Kerataala Sudigundamanduna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Kalavaramondi Krungina Nannu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పరమున చేర్చి శిఖరముపైన నిలిపిన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కృపలన్నియు కురిపించితివి (2)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Paramuna Cherchi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Shikharamupaina Nilipina Devaa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2026-02-25T09:14:55Z</dcterms:created>
  <dcterms:modified xsi:type="dcterms:W3CDTF">2026-02-25T09:14:55Z</dcterms:modified>
</cp:coreProperties>
</file>