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ఎంత పెద్ద పోరాటమో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Entha Pedda Poraatamo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ఎంత పెద్ద పోరాటమో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అంత పెద్ద విజయమో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Entha Pedda Poraatamo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Antha Pedda Vijayamo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పోరాడతాను నిత్యము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విజయమనేది తథ్యము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Poraadathaanu Nithyamu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Vijayamanedi Thathyamu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వాక్యమనే ఖడ్గమును ఎత్తి పట్టి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విశ్వాసమనే డాలుని చేత పట్టి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Vaakyamane Khadgamunu Etthi Patti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Vishwaasamane Daaluni Chetha Patti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ముందుకే దూసుకెళ్లెదన్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యెహోవాదే యుద్ధమనుచు (2)          ||ఎంత||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Munduke Doosukelledan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Yehovaade Yuddhamanuchu (2)       ||Entha||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ప్రార్థన యుద్ధములో కనిపెట్టి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సాతాను తంత్రములు తొక్కి పెట్టి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Praarthana Yuddhamulo Kanipetti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Saathaanu Thanthramulu Thokki Petti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ముందుకే దూసుకెళ్లెదన్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యెహోవా నిస్సీ అనుచు (2)          ||ఎంత||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Munduke Doosukelledan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Yehovaa Nissi Anuchu (2)       ||Entha||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కాడిని భుజమున పెట్టి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వాగ్ధాన తలుపు విసుగక తట్టి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Kaadini Bhujamuna Petti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Vaagdhaana Thalupu Visugaka Thatti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ముందుకే దూసుకెళ్లెదన్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సిలువలో సమాప్తమైనదనుచు (2)          ||ఎంత||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Munduke Doosukelledan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Siluvalo Samaapthamainadanuchu (2)       ||Entha||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2026-02-25T08:47:14Z</dcterms:created>
  <dcterms:modified xsi:type="dcterms:W3CDTF">2026-02-25T08:47:14Z</dcterms:modified>
</cp:coreProperties>
</file>