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 హల్లెలూయా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 Hallelooyaa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అడుగుపెట్టెను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ఇంటిలో – జీవపుకాంతులే ప్రజ్వలిల్లెను (2)         ||చీకు చింత||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Adugu Pettenu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Intilo – Jeevapu Kaanthule Prajwalillenu (2)         ||Cheeku Chintha||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వేదనతో నలిగిపోవుచున్నావా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కొరకై ఉదయించెను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Vedanatho Naligipovuchunnaavaa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Korakai Udayinchenu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ఇంటికి – వెలుగు వచ్చియున్నది (2)          ||క్రీస్తు పుట్టెను||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Intiki – Velugu Vachchiyunnadi (2)            ||Kreesthu Puttenu||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పండుగాయెను – సర్వలోకానికి సందడాయెను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Pandugaayenu – Sarvalokaaniki Sandadaayenu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చీకు చింత వీడిపోయె – చీకటంత తొలగిపోయె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నవ్యకాంతులెగసె ఇలలో – దివ్యకాంతుడేసు రాకతో…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Cheeku Chintha Veedipoye – Cheekatantha Tholagipoye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Navya Kaanthulegase Ilalo – Divyakaanthudesu Raakatho…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ఉల్లాసమే ఉత్సాహమే – జగమంతా జయోత్సాహమే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Ullaasame Uthsaahame – Jagamanthaa Jayothsaahame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చెట్టెక్కిన లంచగొండి జక్కయ్య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శాపముతో నిండియుండగా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Chettekkina Lanchagondi Jakkayya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Shaapamutho Nindiyundagaa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అడుగు పెట్టెను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ఇంటిలో – రక్షణకాంతులే విరజిల్లెను (2)         ||చీకు చింత||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Adugu Pettenu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Intilo – Rakshana Kaanthule Virajillenu (2)         ||Cheeku Chintha||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గెరాసేను జనములలో కొందరు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రోగాలు దయ్యాలతో బాధనొందగా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Geraasenu Janamulalo Kondaru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Rogaalu Dayyaalatho Baadhanondagaa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అడుగుపెట్టెను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ఊరిలో – విడుదలకాంతులే ప్రకాశించెను (2)         ||చీకు చింత||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Adugu Pettenu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Oorilo – Vidudala Kaanthule Prakaashinchenu (2)         ||Cheeku Chintha||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మరణమాయె యాయీరు కూతురు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రోదన కన్నీటిలో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Maranamaaye Yaayeeru Koothuru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Rodana Kanneetilo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2026-02-25T09:18:20Z</dcterms:created>
  <dcterms:modified xsi:type="dcterms:W3CDTF">2026-02-25T09:18:20Z</dcterms:modified>
</cp:coreProperties>
</file>