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Facing a Task Unfinished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go to all the world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kingdom hope unfurled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other name has power to save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Jesus Christ The Lord.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bear the torch that flaming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Fell from the hands of those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gave their lives proclaiming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Jesus died and rose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Ours is the same commission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glad message ours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Fired by the same ambition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Thee we yield our powers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go to all the world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kingdom hope unfurled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other name has power to save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Jesus Christ The Lord.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Father who sustained them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Spirit who inspired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Savior, whose love constrained them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toil with zeal untired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Facing a task unfinished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drives us to our knees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cowardice defend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lethargy awake!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Forth on Thine errands send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labour for Thy sake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go to all the world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kingdom hope unfurled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other name has power to save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Jesus Christ The Lord.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go to all the world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kingdom hope unfurled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other name has power to save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Jesus Christ The Lord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ORIGINAL WORDS BY FRANK HOUGHTON, MUSIC BY SAMUEL WESLEY. NEW WORDS AND MUSIC BY KEITH GETTY, KRISTYN GETTY, ED CASH, AND FIONAN DE BARRA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2015 OMF INTERNATIONAL, GETTY MUSIC PUBLISHING (BMI), ALLETROP MUSIC (BMI), AND FIONAN DE BARRA (ALL ADMIN. BY MUSICSERVICES.ORG)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need that, undiminished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Rebukes our slothful ease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We, who rejoice to know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 before Thy throne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solemn pledge we owe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 and make Thee known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other lords beside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their unhindered sway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forces that defied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Defy Thee still today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none to heed their crying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life, and love, and light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Unnumbered souls are dying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pass into the night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2026-08-24T07:33:43Z</dcterms:created>
  <dcterms:modified xsi:type="dcterms:W3CDTF">2026-08-24T07:33:43Z</dcterms:modified>
</cp:coreProperties>
</file>