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సంబరాలు చేసేద్దామా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Sambaraalu Cheseddaamaa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మార్గం సత్యము జీవం యేసని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ద్వారమై పుట్టినాడని (2)       ||ఆర్భాటించి||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 Sathyamu Jeevam Yesani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Dwaaramai Puttinaadani (2)        ||Aarbhaatinchi||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సంబరాలు సంబరాలు చేసేద్దామా (5)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సంబరాలు చేసేద్దామా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Sambaraalu Sambaraalu Cheseddaamaa (5)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Sambaraalu Cheseddaamaa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రాజులకే రారాజు పుట్టాడోయ్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నుంచి భువికే వచ్చాడోయ్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Raajulake Raaraaju Puttaadoi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Nundi Bhuvike Vachchaadoi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ఊరూ వాడా కలిసి రారండోయ్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సంబరాలు సంబరాలు చేయండోయ్…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Vaadaa Kalisi Raarandoi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Sambaraalu Sambaraalu Cheyandoi…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అద్వితీయుడు ఆది దేవుడు ఈ లోకానికి వచ్చాడని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పాటలు పాడి ఆరాధింప ఊరూ వాడా రండి 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Advitheeyudu Aadi Devudu Ee Lokaaniki Vachchaadani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Paatalu Paadi Aaraadhimpa Ooru Vaadaa Randi Randi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పాపాన్నే తొలగించే రక్షకుడే పుట్టాడని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ఆర్భాటించి చాటించి మోగించేద్దామా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Paapaanne Tholaginche Rakshakude Puttaadani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Aarbhaatinchi Chaatinchi Mogincheddaamaa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సంబరాలు సంబరాలు చేసేద్దామా –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Sambaraalu Sambaraalu Cheseddaamaa – (4)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పుట్టుకతోనే రాజై పుట్టిన రాజులకు రారాజు యేసయ్యని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సృష్టిని శాసించే సృష్టికర్త ఏకైక దేవుడు యేసయ్యని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Puttukathone Raajai Puttina Raajulaku Raaraaju Yesayyani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Srushtini Shaasinche Srushtikartha Ekaika Devudu Yesayyani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 పాపమే లేనివాడని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భారము మోయువాడని (2)       ||ఆర్భాటించి||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Janma Paapame Lenivaadani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Bhaaramu Moyuvaadani (2)        ||Aarbhaatinchi||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అయినను బాధలైనను విడిపించే దేవుడు యేసయ్యని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కష్టమైన నష్టమైన నడిపించే దేవుడు యేసయ్యని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Ainanu Baadhalainanu Vidipinche Devudu Yesayyani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Kashtamaina Nashtamaina Nadipinche Devudu Yesayyani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2026-02-25T08:38:20Z</dcterms:created>
  <dcterms:modified xsi:type="dcterms:W3CDTF">2026-02-25T08:38:20Z</dcterms:modified>
</cp:coreProperties>
</file>