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రాజా…          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Raajaa…                ||Naa Praanamaina||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ప్రాణములోనే కలిసి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Praanamulone Kalisi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నే నిన్నే స్తుతింతున్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నే నిన్నే స్తుతింతున్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Ne Ninne Sthuthinthun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Ne Ninne Sthuthinthun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ప్రాణమైన ప్రాణమైన యేసు (2)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Praanamaina Praanamaina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మరచితినీ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కనుగొంటినీ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Marachithini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Kanugontini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స్తుతించుటలో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యేసయ్య.. నీ ప్రేమ రుచించుటలో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Sthuthinchutalo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Yesayya.. Nee Prema Ruchinchutalo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రాజా…          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Raajaa…                ||Naa Praanamaina||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వాక్యం నాకు భోజనమే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శరీరమంతా ఔషధమే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 Naaku Bhojaname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Shareeramanthaa Oushadhame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రాత్రియు పగలునయ్యా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యొక్క వచనం ధ్యానింతును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Raathriyu Pagalunayyaa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Yokka Vachanam Dhyaaninthunu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2026-02-25T09:34:03Z</dcterms:created>
  <dcterms:modified xsi:type="dcterms:W3CDTF">2026-02-25T09:34:03Z</dcterms:modified>
</cp:coreProperties>
</file>