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మార్గ జ్యోతివి సిలువ మోసిన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Maarga Jyothivi Siluva Mosina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మార్గ జ్యోతివి - సిలువ మోసిన యేసు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Maarga Jyothivi - Siluva Mosina Yesu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పూర్ణుడవు  నీవే - సిలువ మోసిన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Poornudavu  Neeve - Siluva Mosina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శరీరధారివైతివి - నీ ప్రేమను కనుపరచితివి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దీనుల నుద్ధరించితివి - సిలువ మోసిన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Shareeradhaarivaithivi - Nee Premanu Kanuparachithivi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Deenula Nuddharinchithivi - Siluva Mosina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నీవే మార్గ సత్యమని - నీకు పేరు కలిగెను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నిత్యజీవపు దాతవు - పునరుత్థానుడవు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Neeve Maarga Sathyamani - Neeku Peru Kaligenu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Nithyajeevapu Daathavu - Punaruththaanudavu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అర్పణ చేసితివి బలిగా - సిలువపై నీ ప్రాణమును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కడిగితివి నీ రక్తముతో - సిలువ మోసిన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Arpana Chesithivi Baligaa - Siluvapai Nee Praanamunu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Kadigithivi Nee Rakthamutho - Siluva Mosina Yesu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ద్వారమున జేరితిమి - నీచులము అయోగ్యులము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నీకే మహిమ స్తుతి ఘనత - సిలువ మోసిన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Dvaaramuna Jerithimi - Neechulamu Ayogyulamu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Neeke Mahima Sthuthi Ghanatha - Siluva Mosina Yesu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కల్వరి మార్గ యాత్రికులం - నీకే జయమని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సర్వద నిను స్తుతియించెదము - సిలువ మోసిన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Kalvari Maarga Yaathrikulan - Neeke Jayamani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Sarvada Ninu Sthuthiyinchedamu - Siluva Mosina 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2026-08-11T18:49:12Z</dcterms:created>
  <dcterms:modified xsi:type="dcterms:W3CDTF">2026-08-11T18:49:12Z</dcterms:modified>
</cp:coreProperties>
</file>