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కరుణ యిదియే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Karuna Yidiye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కరుణ - యిదియే మా శరణు - యేసు కరుణ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యేసుని కరుణ - యిదే మాకు శర ణని - యాసతో నమ్మిన - యధముల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Karuna - Yidiye Maa Sharanu - Yesu Karuna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Yesuni Karuna - Yide Maaku Shara Nani - Yaasatho Nammina - Yadhamula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కెల్ల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ఎన్నిక సేయక - యే పాపి నైనను - మన్నించి బ్రోచెడు - మా దేవుండైన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Ennika Seyaka - Ye Paapi Nainanu - Manninchi Brochedu - Maa Devundaina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పశ్చాత్తాపము నొందు - పాపుల నెల్లను - నిశ్చయముగం బ్రోవ నిపుణుం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Pashchaaththaapamu Nondu - Paapula Nellanu - Nishchayamugan Brova Nipunun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యున్న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దిక్కు లేకున్నటి - దీన జనాత్ములం - జక్కంగం బ్రోచెడు - సదయుం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Yunna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Dikku Lekunnati - Deena Janaathmulan - Jakkanggan Brochedu - Sadayun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2026-08-11T18:44:20Z</dcterms:created>
  <dcterms:modified xsi:type="dcterms:W3CDTF">2026-08-11T18:44:20Z</dcterms:modified>
</cp:coreProperties>
</file>