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ఇదిగో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 Idigo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 కాళ్లలోను – రా రాజు – చేర మేకులు బొందెను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పాతకులు గొట్టినారే – పరిశుద్ధ – నీతి తా మోర్వలేకన్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Chethula Kaallalonu – Raa Raaju – Chera Mekulu Bondenu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Paathakulu Gottinaare – Parishuddha – Neethi Thaa Morvalekan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ఒడలు రక్తము గారగ – దెబ్బలు – చెడుగు లందరు గొట్టిరి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వడిముళ్లు తల మీదను – బెట్టిరి – ఓర్చెనో రక్షకుండు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Odulu Rakthamu Gaaraga – Debbalu – Chedugu Landaru Gottiri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Vadimullu Thala Meedanu – Bettiri – Orcheno Rakshakundu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ఇన్ని బాధలు బెట్టుచు – దను జంపు – చున్న పాప నరులను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మన్నించు మని తండ్రిని – యేసుండు – సన్నుతితో వేడెను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Inni Baadhalu Bettuchu – Danu Jampu – Chunna Paapa Narulanu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Manninchu Mani Thandrini – Yesundu – Sannuthitho Vedenu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శ్రమ బొందగా – దేశంబు – తక్షణము చీకటయ్యెన్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మృతి నొందగ – తెర చినిగి – రాతి కొండలు పగిలెను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Shrama Bondagaa – Deshambu – Thakshanamu Cheekatayyen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Mruthi Nondaga – Thera Chinigi – Raathi Kondalu Pagilenu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సమాధిలోను – రక్షకుని – నీతిగల దేహంబును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పాతి పెట్టిరి భక్తులు – నమ్మిన – నాతు లందరు జూడగా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Samaadhilonu – Rakshakuni – Neethigala Dehambunu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Paathi Pettiri Bhakthulu – Nammina – Naathu Landaru Joodagaa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 దినమందున – యేసుండు – మృతి గెల్చి లేచినాడు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నాడు నమ్మిన మనుజులు – చూచిరి – నలువది దినములందున్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Dinamanduna – Yesundu – Mruthi Gelchi Lechinaadu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Nammina Manujulu – Choochiri – Naluvadi Dinamulandun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పదునొకండు మారులు – వారలకు – బ్రత్యక్షు డాయె 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 కేగెను – తన వార్త – బ్రకటించు మని పల్కెను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Padunokandu Maarulu – Vaaralaku – Brathyakshu Daaye 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 Kegenu – Thana Vaartha – Brakatinchu Mani Palkenu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బాప్తిస్మమొందు – నరులకు – రక్షణ మరి కల్గును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 నొల్లక పోయెడు – నరులకు – నరకంబు సిద్ధమనెను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Baapthismamondu – Narulaku – Rakshana Mari Kalgunu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 Nollaka Poyedu – Narulaku – Narakambu Siddhamanenu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ఇదిగో – జనులార – భావంబునం దెలియరే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కేవలము నమ్ముకొనిన – పరలోక – జీవంబు మనకబ్బును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 Idigo – Janulaara – Bhaavambunam Deliyare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Kevalamu Nammukonina – Paraloka – Jeevambu Manakabbunu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 మనలను – తన వాక్య – సత్యంబుతో 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సర్వోపకారుడుండే – మన మీద – జాలిపరుడై యుండెను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Sarvalokamu Manalanu – Thana Vaakya – Sathyambutho 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Sarvopakaarudunde – Mana Meeda – Jaaliparudai Yundenu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 రక్షింపను – దేవుండు – తన కుమారుని బంపెను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శరీరము దాల్చెను – ఆ ప్రభువు – మన పాపమునకు దూరుడే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 Rakshimpanu – Devundu – Thana Kumaaruni Bampenu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Shareeramu Daalchenu – Aa Prabhuvu – Mana Paapamunaku Doorude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క్రీస్తను పేరున – రక్షకుడు – వెలసి నాడిలలోపల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దోసకారి జనులతో – నెంతో సు – భాషలను బల్కినాడు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Kreesthanu Peruna – Rakshakudu – Velasi Naadilalopala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Dosakaari Janulatho – Nentho -Su Bhaashalanu Balkinaadu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భారంబు తోడ – నే ప్రొద్దు – ప్రయాసముల బొందెడి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పాపులందరు నమ్మిన – విశ్రాంతి – పరిపూర్ణమిత్తు ననెను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Bhaarambu Thoda – Ne Proddu – Prayaasamula Bondedi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Paapulandaru Nammina – Vishraanthi – Paripoornamitthu Nanenu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సతులైన పురుషులైనన్ – యా కర్త – సర్వ జనుల యెడలను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సత్ప్రేమగా నడిచెను – పరలోక – సద్బోధలిక జేసెను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Sathulaina Purushulainan – Yaa Kartha – Sarva Janula Yedalanu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Sathpremaga Nadichenu – Paraloka – Sadhbodhalika Jesenu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నొందిన కొందరిన్ – యేసుండు – చక్కగా బ్రతికించెను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వ్యాధుల రోగులు – ప్రభు నంటి – స్వస్థంబు తా మొందిరి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Nondina Kondarin – Yesundu – Chakkagaa Brathikinchenu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Vyaadhula Rogulu – Prabhu Nanti – Swasthambu Thaa Mondiri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సంద్రపు పొంగులన్ – సద్దణిపి – నీళ్లపై నడచినాడే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గల యద్భుతములు – ఈలాగు – వేల కొలదిగ జేసెను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Sandrapu Pongulan – Saddanipi – Neellapai Nadachinaade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Gala Yadbhuthamulu – Eelaagu – Vela Koladiga Jesenu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2026-02-25T09:14:54Z</dcterms:created>
  <dcterms:modified xsi:type="dcterms:W3CDTF">2026-02-25T09:14:54Z</dcterms:modified>
</cp:coreProperties>
</file>