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హృదయమునందున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Hrudayamunanduna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హృదయమునందున - నివసించరమ్ము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Hrudayamunanduna - Nivasincharammu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హృదయశుద్ధి 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Hrudayashuddhi Nimmu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నిండెను పాపముతో నా జీవం - అండను నేను గాంచలేదెచ్చట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అండయై దారిని జూపువాడెవడు (2)- పొందుగ జూపునీవే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Nindenu Paapamutho Naa Jeevan - Andanu Nenu Gaanchaledechchata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Andayai Daarini Joopuvaadevadu (2)- Ponduga Joopuneeve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ఎటు జూచిన కారు చేకటియే - ఎటులేగిన యశుద్ధతయే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ఎచ్చట గాంచనైతి రక్షకుని - నీవే రక్షకుడవు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Etu Joochina Kaaru Chekatiye - Etulegina Yashuddhathaye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Echchata Gaanchanaithi Rakshakuni - Neeve Rakshakudavu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తిరిగితి నే లోకమంతయున్ చేరితి - నే నీ ద్వరము నొద్దన్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ప్రాణ యాధారంబు నీవేగా - నా ప్రభు చేర్చుదారిన్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Thirigithi Ne Lokamanthayun Cherithi - Ne Nee Dvaramu Noddan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Praana Yaadhaarambu Neevegaa - Naa Prabhu Cherchudaarin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కార్చితివేసు రక్తమునాకై - చేర్చితి వేసు తండ్రితో ప్రేమన్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నిత్యపురము నన్ను జేర్చితివి - నిత్యజీవ మిచ్చితివి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Kaarchithivesu Rakthamunaakai - Cherchithi Vesu Thandritho Preman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Nithyapuramu Nannu Jerchithivi - Nithyajeeva Michchithivi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2026-08-11T18:46:18Z</dcterms:created>
  <dcterms:modified xsi:type="dcterms:W3CDTF">2026-08-11T18:46:18Z</dcterms:modified>
</cp:coreProperties>
</file>