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గొప్ప దేవుడవని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Goppa Devudavani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గొప్ప దేవుడవని శక్తి సంపన్నుడని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గళమెత్తి నిన్ను నేను గానమాడెదన్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Goppa Devudavani Shakthi Sampannudani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Galameththi Ninnu Nenu Gaanamaadedan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 రాజువని రక్షణ దుర్గమని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కీర్తిని నేను కొనియాడెదన్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 Raajuvani Rakshana Durgamani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Keerthini Nenu Koniyaadedan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నా యేసునాథా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నా ప్రాణనాథా (2)          ||గొప్ప||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Naa Yesunaathaa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Naa Praananaathaa (2)         ||Goppa||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అద్భుత క్రియలు చేయువాడని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 కార్యాలు చేయగలడని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Adbhutha Kriyalu Cheyuvaadani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 Kaaryaalu Cheyagaladani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అద్వితీయుడవని ఆదిసంభూతుడని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ఆరాధించెద నిత్యం నిన్ను (2)          ||హల్లెలూయా||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Advitheeyudavani Aadisambhoothudani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Aaraadhincheda Nithyam Ninnu (2)        ||Hallelooyaa||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సాగరాన్ని రెండుగా చేసినాడని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 శక్తులను ముంచినాడని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Saagaraanni Rendugaa Chesinaadani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 Shakthulanu Munchinaadani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సర్వోన్నతుడవని సర్వ సంపన్నుడని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సాక్ష్య గీతం నే పాడెదన్ (2)           ||హల్లెలూయా||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Sarvonnathudavani Sarva Sampannudani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Saakshya Geetham Ne Paadedan (2)         ||Hallelooyaa||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2026-02-25T09:35:10Z</dcterms:created>
  <dcterms:modified xsi:type="dcterms:W3CDTF">2026-02-25T09:35:10Z</dcterms:modified>
</cp:coreProperties>
</file>