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స్తుతియింతుము యేసు ప్రభువా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Sthuthiyinthumu Yesu Prabhuvaa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నిరీక్షణ లేక మేము - నిర్భాగ్యులమై యుండగా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త్వరగా రానై యున్న ప్రభువా - పరమ నిరీక్షణ నిచ్చితివా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Nireekshana Leka Memu - Nirbhaagyulamai Yundagaa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Thvaragaa Raanai Yunna Prabhuvaa - Parama Nireekshana Nichchithivaa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రాకకై ఎదురు చూడ - సిద్ధపాటును నొసగితివా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Raakakai Eduru Chooda - Siddhapaatunu Nosagithivaa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స్తుతియింతుము యేసు ప్రభువా - మా స్తుతికి పాత్రుడా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Sthuthiyinthumu Yesu Prabhuvaa - Maa Sthuthiki Paathrudaa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నిత్యం నిన్నే ఆరాధించి (2) - మహిమ పరతుము ఇలలో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స్తుతికి పాత్రుడా 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Nithyan Ninne Aaraadhinchi (2) - Mahima Parathumu Ilalo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Sthuthiki Paathrudaa 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మా పాపములు మమ్ము నీకు - బహుదూరంబు జేయగా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ఏ పాపమెరుగని ప్రభువా - మాకై సిలువలో బలియైతివా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Maa Paapamulu Mammu Neeku - Bahudoorambu Jeyagaa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 Paapamerugani Prabhuvaa - Maakai Siluvalo Baliyaithivaa (1)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రక్తముతో మమ్ము కడిగి - నీ చెంతకు చేర్చితివా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Rakthamutho Mammu Kadigi - Nee Chenthaku Cherchithivaa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లోకాశకు లొంగిపోయి - నీ సహవాసమును వీడగ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ఆకాశమును వీడి మాకై - నీతో సహవాస మొసగితివా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Lokaashaku Longgipoyi - Nee Sahavaasamunu Veedaga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Aakaashamunu Veedi Maakai - Neetho Sahavaasa Mosagithivaa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పరిశుద్ధులుగా మమ్ము తీర్చి - పరమ స్వాస్థ్యము నిచ్చితివా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Parishuddhalugaa Mammu Theerchi - Parama Svaasthyamu Nichchithivaa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సాతానుకు దాసులమై - నిత్య మార్గమును వీడగ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పతనమైన మా బ్రతుకుల్ - నిత్య జీవముగా మార్చితివా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Saathaanuku Daasulamai - Nithya Maargamunu Veedaga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Pathanamaina Maa Brathukul - Nithya Jeevamugaa Maarchithivaa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నిత్యము నిన్నే సేవింప - సత్యవాక్యము నొసగితివా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Nithyamu Ninne Sevimpa - Sathyavaakyamu Nosagithivaa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2026-08-11T18:51:49Z</dcterms:created>
  <dcterms:modified xsi:type="dcterms:W3CDTF">2026-08-11T18:51:49Z</dcterms:modified>
</cp:coreProperties>
</file>