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పాపులయెడ క్రీస్తుని ప్రియ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Paapulayeda Kreesthuni Priya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మితిలేని దురిత = జీవుల లోపల - మించి యున్న పతితుల కైనన్‌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హితముగ మోక్షం = బిచ్చుటకై శో - ణిత మిచ్చెను నా - మతి కది సాక్షిగం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Mithileni Duritha = Jeevula Lopala - Minchi Yunna Pathithula Kainan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Hithamuga Mokshan = Bichchutakai Sho - Nitha Michchenu Naa - Mathi Kadi Saakshigan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1||బాపుల||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1||Baapula||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పాపులయెడ క్రీ - స్తుని ప్రియ మెట్టిదో - పరికింపరె క - ల్వరిగిరిపై =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Paapulayeda Kree - Sthuni Priya Mettido - Parikimpare Ka - Lvarigiripai =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నాపదలను దన - కీగతిం బెట్టెడు - కాపురుషుల దెసం గనుగొను కృపతోం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||బాపుల||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Naapadalanu Dana - Keegathin Bettedu - Kaapurushula Desan Ganugonu Krupathon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||Baapula||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యెరుషలేము క - న్యలు కొందరు తన - యెదుట వచ్చి యేడ్చుచు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నిలువన్‌ = వరుస నప్పురికి - వచ్చు నాశన గతు - లెరుంగం బలికి వా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Yerushalemu Ka - Nyalu Kondaru Thana - Yeduta Vachchi Yedchuchu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Niluvan = Varusa Nappuriki - Vachchu Naashana Gathu - Lerunggan Baliki Vaa -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రల నోదార్చెను || బాపుల||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Rala Nodaarchenu || Baapula||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2... శత్రువు లటు తనుం - జంపుచు నుండంగ - మైత్రిం జూపె సమ్మతి తోడన్‌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స్తోత్రముం జేసెను - దండ్రీ వీరల - దురిత మెల్ల క్షమి - యింపవె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2... Shathruvu Latu Thanun - Jampuchu Nundangga - Maithrin Joope Sammathi Thodan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Sthothramun Jesenu - Dandree Veerala - Duritha Mella Kshami - Yimpave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యనుచును ||బాపుల||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Yanuchunu ||Baapula||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తన ప్రక్కను సిలు - వను వేసిన యొక - తస్మరుం డించుక వేండు కొనన్‌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కనికరము మన - మునం బెనగొన ని - చ్చెను మోక్షము తన -తో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Thana Prakkanu Silu - Vanu Vesina Yoka - Thasmarun Dinchuka Vendu Konan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Kanikaramu Mana - Munan Benagona Ni - Chchenu Mokshamu Thana -Tho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యుండుటగున్‌ || బాపుల||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Yundutagun || Baapula||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2026-08-11T18:42:29Z</dcterms:created>
  <dcterms:modified xsi:type="dcterms:W3CDTF">2026-08-11T18:42:29Z</dcterms:modified>
</cp:coreProperties>
</file>