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పరదేశులమో ప్రియులారా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Paradeshulamo Priyulaaraa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ఎట్లు వచ్చితిమి ఈ లోకమునకు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అట్లు వెళ్ళవలయున్ (మింటికి) (2)        ||పరదేశుల||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Etlu Vachchithimi Yee Lokamunaku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Atlu Vellavalayun (Mintiki) (2)       ||Paradeshula||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నందు విశ్వాసం బుంచిన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వాసిగ నిను జేర్చున్ (బరమున) (2)        ||పరదేశుల||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Nandu Vishwaasam Bunchina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Vaasiga Ninu Jerchun (Baramuna) (2)       ||Paradeshula||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మార్గము యేసే సత్యము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జీవముగా (నిజముగ) (2)        ||పరదేశుల||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Maargamu Yese Sathyamu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Jeevamugaa (Nijamuga) (2)       ||Paradeshula||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పరదేశులమో ప్రియులారా మన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పురమిది గాదెపుడు (నిజముగ) (2)        ||పరదేశుల||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Paradeshulamo Priyulaaraa Mana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Puramidi Gaadepudu (Nijamuga) (2)       ||Paradeshula||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చిత్ర వస్తువులు చెల్లెడి యొకవి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చిత్రమైన సంత (లోకము) (2)        ||పరదేశుల||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Chithra Vasthuvulu Chelledi Yokavi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Chithramaina Santha (Lokamu) (2)       ||Paradeshula||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 గొల్లు క్షమ సడలిన చందం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బంతయు సద్దణగన్ (నిజముగ) (2)        ||పరదేశుల||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 Gollu Kshama Sadalina Chandam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Banthayu Saddanagan (Nijamuga) (2)       ||Paradeshula||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స్థిరమని నమ్మకు ధర యెవ్వరికిని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బరలోకమే స్థిరము (నిజముగ) (2)        ||పరదేశుల||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Sthiramani Nammaku Dhara Yevvarikini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Baralokame Sthiramu (Nijamuga) (2)       ||Paradeshula||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మేడలు మిద్దెలు మేలగు సరకులు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పాడై కనబడవే (నిజముగ) (2)        ||పరదేశుల||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Medalu Middelu Melagu Sarakulu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Paadai Kanabadave (Nijamuga) (2)       ||Paradeshula||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 ధాన్యంబులు దరగక మానవు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 పాటలు పోయె (నిజముగ) (2)        ||పరదేశుల||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 Dhaanyambulu Daragaka Maanavu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 Paatalu Poye (Nijamuga) (2)       ||Paradeshula||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నాళ్ళు మన మిలలో బ్రతికిన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మన్నై పోవునుగా (దేహము) (2)        ||పరదేశుల||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Naallu Mana Milalo Brathikina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Mannai Povunugaa (Dehamu) (2)       ||Paradeshula||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వచ్చితి మిచటికి వట్టి హస్తముల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దెచ్చిన దేదియు లే (దు గదా) (2)        ||పరదేశుల||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Vahchithi Michatiki Vatti Hasthamula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Dechchina Dediyu Le (du Gadaa) (2)       ||Paradeshula||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2026-02-25T09:34:08Z</dcterms:created>
  <dcterms:modified xsi:type="dcterms:W3CDTF">2026-02-25T09:34:08Z</dcterms:modified>
</cp:coreProperties>
</file>