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రక్షకా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Rakshakaa Nee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రక్షకా, నీ దివ్య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ఐక్యంబుతోను స్తుతియింతుము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Rakshakaa, Nee Divya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Aikyambuthonu Sthuthiyinthumu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ఆరాధనాంత మెందు వేళయన్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దనుగ్రహించు నీదు దీవెనన్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Aaraadhanaantha Mendu Velayan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Danugrahinchu Needu Deevenan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ఇచ్చట సేవం జేయు మమ్మును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పాపంబుం జేయకుండంగాయుము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Ichchata Sevan Jeyu Mammunu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Paapambun Jeyakundanggaayumu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గృహంబుం జేర నాత్మ శాంతిని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ఒసంగి మాతో నుండుము సదా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Gruhambun Jera Naathma Shaanthini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Osanggi Maatho Nundumu Sadaa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 చుట్టు నుండు మబ్బునం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దివ్యకాంతిన్ మాకు నియ్యుమా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 Chuttu Nundu Mabbunan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Divyakaanthin Maaku Niyyumaa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పాపాంధకార బాధ నుండినీ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బిడ్డల మైన మమ్ముం బ్రోవుమా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Paapaandhakaara Baadha Nundinee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Biddala Maina Mammun Brovumaa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2026-08-11T18:41:41Z</dcterms:created>
  <dcterms:modified xsi:type="dcterms:W3CDTF">2026-08-11T18:41:41Z</dcterms:modified>
</cp:coreProperties>
</file>