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జాగ్రత జాగ్రత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Jaagratha Jaagratha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 ప్రఖ్యా మోక్షానందములో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తిని శ్లాఘింపుడీ నివసించువారై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 Prakhyaa Mokshaanandamulo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Thini Shlaaghimpudee Nivasinchuvaarai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రక్షణ రక్షణ యుచితం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యుచితంబగును. బని పాదెదము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Rakshana Rakshana Yuchithan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Yuchithambagunu. Bani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జాగ్రత జాగ్రత 2. జాగ్రత జాగ్రత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యేసుం పిల్చున్‌ నీతి నాశించెడు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Jaagratha Jaagratha 2. Jaagratha Jaagratha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 Pilchun Neethi Naashinchedu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నేండు పో పనిచేయి వారి నందరిని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వనములో తృప్తిపర్పెదము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Nendu Po Panicheyi Vaari Nandarini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Vanamulo Thrupthiparpedamu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ముందు వె యేసు సిలువ 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ల్లి మా త్రోవ చూపున్‌ త్తి మాధ్వజముగ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Mundu Ve Yesu Siluva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Lli Maa Throva Choopun Ththi Maadhvajamuga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కాగ జాగ్రతతో రక్షణ యుచితం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చేయుదుము. బని చాటింతుము.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Kaaga Jaagrathatho Rakshana Yuchithan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Cheyudumu. Bani Chaatinthumu.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పని చేయి, పని చేయి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కోరుచు కాచుచు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Pani Cheyi, Pani Cheyi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Koruchu Kaachuchu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నూయేసు వచ్చు మట్టుకు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Nooyesu Vachchu Mattuku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55,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జాగ్రత జాగ్రత 4. జాగ్రత జాగ్రత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 పోరాడుడీ యేసు శక్తి నిచ్చున్‌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Jaagratha Jaagratha 4. Jaagratha Jaagratha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 Poraadudee Yesu Shakthi Nichchun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సాతానురా గెల్బువారికి జీ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జ్యంబు పాడగును వ కిరీటం బగున్‌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Saathaanuraa Gelbuvaariki Jee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Jyambu Paadagunu Va Kireetan Bagun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2026-08-11T18:52:40Z</dcterms:created>
  <dcterms:modified xsi:type="dcterms:W3CDTF">2026-08-11T18:52:40Z</dcterms:modified>
</cp:coreProperties>
</file>