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It Enough?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No! Not enough! More would He do!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deep His mercy runs: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I, a treas'nous wretch, should be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Adopted as His son!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God, why would You shed Your blood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pure and undefiled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make a sinful one like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chosen, precious child?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wear His name, to feel His kiss,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lie in that embrace,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grand, mysterious gentleness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Shines in my Father's face!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God, O how You shed Your blood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pure and undefiled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make a sinful one like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chosen, precious child!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it enough, that God should die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take away my sin?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Enough to close the door of Hell,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stop my falling in?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Enough, that I be righteous found,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His perfect view?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Enough, that Christ's own deeds be mine?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Despite all I could do?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God, why would You shed Your blood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pure and undefiled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make a sinful one like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chosen, precious child?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Enough that all my soul and mind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Transformed within should be?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Enough, my sin should be subdued,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God should live in me?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2026-08-24T07:35:37Z</dcterms:created>
  <dcterms:modified xsi:type="dcterms:W3CDTF">2026-08-24T07:35:37Z</dcterms:modified>
</cp:coreProperties>
</file>