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రాజుల రాజా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Raajula Raajaa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రాజుల రాజా రానైయున్నవాడా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నీకే ఆరాధన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Raajula Raajaa Raanaiyunnavaadaa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Neeke Aaraadhana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యేసయ్యా.. నీకే ఆరాధన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Yesayyaa.. Neeke Aaraadhana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కష్టాలలో జయమిచ్చ్చును – శోధనలో జయమిచ్చును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సాతానును ఓడించును – విజయము చేకూర్చును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Kashtaalalo Jayamichchunu – Shodhanalo Jayamichchunu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Saathaanunu Odinchunu – Vijayamu Chekoorchunu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మార్గము యేసయ్యా – నా జీవము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సత్యము యేసయ్యా – స్తుతులు నీకేనయ్యా (2)      ||రాజుల||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Maargamu Yesayyaa – Naa Jeevamu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Sathyamu Yesayyaa – Sthuthulu Neekenayyaa (2)      ||Raajula||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రోగాలను స్వస్థపరచును – శాపాలనుండి విడిపించును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మరణమునుండి లేవనెత్తును – పరలోకము మనకిచ్ఛును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Rogaalanu Swasthaparachunu – Shaapaalanundi Vidipinchunu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Maranamunundi Levanetthunu – Paralokam Manakichchunu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మోకాలు వంగును – ప్రతి నాలుక పాడును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నేత్రము చూచును – నిన్నే రారాజుగా (2)      ||రాజుల||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Mokaalu Vangunu – Prathi Naaluka Paadunu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Nethramu Choochunu – Ninne Raaraajugaa (2)      ||Raajula||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2026-02-25T08:37:55Z</dcterms:created>
  <dcterms:modified xsi:type="dcterms:W3CDTF">2026-02-25T08:37:55Z</dcterms:modified>
</cp:coreProperties>
</file>