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దేవునియందు నిరీక్షణ నుంచి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Devuniyandu Nireekshana Nunchi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దేవునియందు నిరీక్షణ నుంచి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స్తుతించు నా ప్రాణమా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Devuniyandu Nireekshana Nunchi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Sthuthinchu Naa Praanamaa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 రాకుండ నిన్ను – దివారాత్రులు కాపాడువాడు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ప్రతిక్షణం – నీ పక్షముండు – రక్షకుడు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Apaayamu Raakunda Ninnu – Deewaaraathrulu Kaapaaduvaadu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 – Nee Pakshamundu – Rakshakudu (2)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చీకటిని వెలుగుగా చేసి – ఆయన నీ ముందు పోవువాడు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సత్యమగు – జీవమగు – మార్గమేసే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Cheekatini Velugugaa Chesi – Aayana Nee Mundu Povuvaadu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Sathyamagu – Jeevamagu – maargamese (2)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సహాయము చేయువాడు – సదా ఆదుకొను వాడు ఆయనే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ఆధారము – ఆదరణ – ఆయనలో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Sahaayamu Cheyuvaadu – Sadaa Aadukonuvaadu Aayane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Aadhaaramu – Aadarana – Aayanalo (2)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తన బిడ్డను మరచిననూ – మరువడు నీ దేవుడు నిన్ను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తల్లికన్నా – తండ్రికన్నా – ఉత్తముడు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Thana Biddanu Marachinanu – Maruvadu Nee Devudu Ninnu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Kannaa – Thandri Kannaa – Utthamudu (2)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విరోధముగా రూపించిన – ఏ విధ ఆయుధమును వర్ధిల్లదు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శత్రువులు – మిత్రులుగా – మారుదురు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Virodhamugaa Roopinchina – Ae Vidha Aayudhamunu Vardhilladu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Shathruvulu – Mithrulugaa – Maaruduru (2)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పర్వతములు తొలగి పోయిననూ – తన కృప నిన్ను ఎన్నడు వీడదు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 – సంపన్నుడు – నా దేవుడు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Parvathamulu Tholagipoyinanu – Thana Krupa Ninnu Ennadu Veedadu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 – Sampannudu – Naa Devudu (2)         ||Devuni||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మహిమలు నీకే ప్రభు – నిత్యము నిన్నే కొనియాడెద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– హల్లెలూయ – హల్లెలూయ (2)      ||దేవుని||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Mahimalu Neeke Prabhu – Nithyamu Ninne Koniyaadeda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– Hallelooya – Hallelooya (2)         ||Devuni||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2026-02-25T09:17:15Z</dcterms:created>
  <dcterms:modified xsi:type="dcterms:W3CDTF">2026-02-25T09:17:15Z</dcterms:modified>
</cp:coreProperties>
</file>