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వేచియుంటి యేసయ్యా ఆశతోడ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Vechiyunti Yesayyaa Aashathoda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వేచియుంటి నేసయా - ఆశతోడ నీకొజకు 11వేచి||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ఆశ్రయించి అడుగు వారికి - అక్కరలను దీర్చెడి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Vechiyunti Nesayaa - Aashathoda Neekojaku 11Vechi||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Aashrayinchi Adugu Vaariki - Akkaralanu Deerchedi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ఆ(శ్రయంబు నీవె యనుచు - అభయ మిడితి గావున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పట్టుదలతో నుపవసించి= ప్రార్థనలను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Aa(Shrayambu Neeve Yanuchu - Abhaya Midithi Gaavuna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Pattudalatho Nupavasinchi= Praarthanalanu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భక్తున్ దర్శించి నీదు - శక్తినిత్తు గావున 11వేచి||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వ్యాక భావ మెరుగలేక - ఆత్మ దెలుపమనగ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Bhakthun Darshinchi Needu - Shakthiniththu Gaavuna 11Vechi||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Vyaaka Bhaava Merugaleka - Aathma Delupamanaga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 భోజనంబు నిచ్చి జీవమిత్తు గావున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కుమిలికుమిలి నీరసిల్లి - గానలేక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 Bhojanambu Nichchi Jeevamiththu Gaavuna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Kumilikumili Neerasilli - Gaanaleka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కూర్మితోడ వెదకి వెదకి - విమోచింతు గావున 11వేచి||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మనస్సునందు శాంతిలేక - మార్గమేమి గానలేక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Koormithoda Vedaki Vedaki - Vimochinthu Gaavuna 11Vechi||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Manassunandu Shaanthileka - Maargamemi Gaanaleka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గాంచి బ్రోవుమనుచే వేదన్ - శాంతి గూర్తు గావున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చెడ్డమనసు ప్రేరణమున - చెడ్దపనుల జేయబూన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Gaanchi Brovumanuche Vedan - Shaanthi Goorthu Gaavuna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Cheddamanasu Preranamuna - Cheddapanula Jeyaboona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శుద్ధమనసు నంపి నన్ను - అడ్డగింతు గావున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Shuddhamanasu Nampi Nannu - Addaginthu Gaavuna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2026-08-11T18:46:54Z</dcterms:created>
  <dcterms:modified xsi:type="dcterms:W3CDTF">2026-08-11T18:46:54Z</dcterms:modified>
</cp:coreProperties>
</file>