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నీలి ఆకాశంలో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Neeli Aakaashamlo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నిదురించిన మనసు మేలుకొన్నది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మనసంతా యేసుతో నిండగా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Nidurinchina Manasu Melukonnadi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Manasanthaa Yesutho Nindagaa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రక్షించి నను చేర్చె ఆ ప్రేమ పురమున – (2)        ||నీలి ఆకాశంలో||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Rakshinchi Nanu Cherche Aa Prema Puramuna – (2)        ||Neelo Aakaashamlo||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నీలి ఆకాశంలో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నీతి రాజ్యంలో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Neeli Aakaashamlo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Neethi Raajyamlo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నేనుండ గోరితి ప్రభువా ఆ…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నేనుండ గొరెద ప్రభువా (2)        ||నీలి ఆకాశంలో||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Nenunda Gorithi Prabhuvaa 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Nenunda Goreda Prabhuvaa (2)        ||Neelo Aakaashamlo||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నా చెంతనున్నాడు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గోప రసమంత సువాసన కలవాడు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Naa Chenthanunnaadu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Gopa Rasamantha Suvaasana Kalavaadu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ఏదేను వనమాలి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కర్పూరాల పుష్పాల సమానుడు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Aedenu Vanamaali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Karpooraalaa Pushpaala Samaanudu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అతని ఎడమచేయి నా తల క్రింద నుండగా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అతని కుడిచేయి నన్ను ఆదరించుచుండగా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Athani Edama Cheyi Naa Thala Krinda Nundagaa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Athani Kudi Cheyi Nannu Aadarinchuchundagaa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ప్రేమతిశయముతో నేను మూర్చిల్లెద – (2)        ||నీలి ఆకాశంలో||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Premaathishayamutho Nenu Moorchilleda – (2)        ||Neelo Aakaashamlo||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ప్రియునికి తలుపు తీయ నే లేవగా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ప్రాణప్రియుడు నాకే ఎదురాయెను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Priyuniki Thalupu Theeya Ne Levagaa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Praanapriyudu Naake Eduraayenu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ధవళవర్ణుడేతెంచగా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రత్నాల వర్ణుడు నను తాకగా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Davalavarnudethenchagaa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Rathnaala Varnudu Nanu Thaakagaa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2026-02-25T09:35:40Z</dcterms:created>
  <dcterms:modified xsi:type="dcterms:W3CDTF">2026-02-25T09:35:40Z</dcterms:modified>
</cp:coreProperties>
</file>