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మీ జ్ఞాపకార్థముగా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Mee Gnaapakaardhamugaa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రక్షణ నొసగితివి          ||యేసువా||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Rakshana Nosagithivi        ||Yesuvaa||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యేసువా.. యేసువా..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యేసువా నా యేసువా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Yesuvaa.. Yesuvaa..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Yesuvaa Naa Yesuvaa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మీ జ్ఞాపకార్థముగా భుజించుచున్నాము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మీ దివ్య దేహమును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Mee Gnaapakaardhamugaa Bhujinchuchunnaamu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Mee Divya Dehamunu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తమ ఆజ్ఞానుసారముగా పానము చేసెదము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మీ తీరు రుధిరమును           ||యేసువా||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Thama Aagnaanusaaramugaa Paanamu Chesedamu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Mee Thiru Rudhiramunu       ||Yesuvaa||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ఆనాడు మీ దేహమును హింసించి చంపితిమి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ఈనాడు ఆ దేహమే మేము గాచుచుండెనుగా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Aanaadu Mee Dehamun Himsinchi Champithimi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Eenaadu Aa Dehame Mamu Gaachuchundenugaa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మేము గాచుచుండెనుగా         ||యేసువా||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Mamu Gaachuchundenugaa       ||Yesuvaa||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ఆనాడు మీ రక్తమును చిందింప చేసితిమి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ఈనాడు ఆ రక్తమే మేము శుద్ధి పరచెనుగా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Aanaadu Mee Rakthamun Chindimpa Chesithimi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Eenaadu Aa Rakthame Mamu Shuddhi Parachenugaa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మేము శుద్ధి పరచెనుగా          ||యేసువా||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Mamu Shuddhi Parachenugaa        ||Yesuvaa||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పాప భారమును సిలువగ మోసితివి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మార్గము చూపితివి రక్షణ నొసగితివి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Paapa Bhaaramunu Siluvaga Mosithivi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Maargamu Choopithivi Rakshana Nosagithivi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2026-02-25T09:09:23Z</dcterms:created>
  <dcterms:modified xsi:type="dcterms:W3CDTF">2026-02-25T09:09:23Z</dcterms:modified>
</cp:coreProperties>
</file>