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ఏలాటివాండో కాని యీ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Elaativaando Kaani Yee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ఏలాటివాండో కాని - యీ యేసుని - నేమని వివరింతుము = గాలివాన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- గద్దింపునకుం చాల భయపడి నిలిచెను ||ఏలాటి||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Elaativaando Kaani - Yee Yesuni - Nemani Vivarinthumu = Gaalivaana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- Gaddimpunakun Chaala Bhayapadi Nilichenu ||Elaati||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ముద్దు శిష్యులతోడను - సముద్రపు - టద్దరికి వెళ్లెను = కొద్ది పడవనెక్కెను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ఇంతలోనె - పెద్దగాలి రేగెను ||ఏలాటి||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Muddu Shishyulathodanu - Samudrapu - Taddariki Vellenu = Koddi Padavanekkenu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Inthalone - Peddagaali Regenu ||Elaati||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అల్లకల్లోలముగా - సముద్రము - అల్లలాడు నప్పుడు = చల్లంగ దోనె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 - తలగడపైని - మెల్లన నిదువోయెన్‌ 1 ఏలాటి||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Allakallolamugaa - Samudramu - Allalaadu Nappudu = Challangga Done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 - Thalagadapaini - Mellana Niduvoyen 1 Elaati||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చింత లేదా యేమయ్యా - బోధకుండా న - శించిపోవుచున్నాము = ఎంతో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పడితిమి - కాపాడుమ - టంచు శిష్యులు లేపిరి ||ఏలాటి||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Chintha Ledaa Yemayyaa - Bodhakundaa Na - Shinchipovuchunnaamu = 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Padithimi - Kaapaaduma - Tanchu Shishyulu Lepiri ||Elaati||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దిగ్గునం బ్రభువు లేచి - యా గాలిని - గద్దించిన వెంటనే = తగ్గి నిమ్మళించెను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సమస్తము - సద్దు ఉడిగిపోయెను 11ఏలాటి||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Diggunan Brabhuvu Lechi - Yaa Gaalini - Gaddinchina Ventane = Thaggi Nimmalinchenu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Samasthamu - Saddu Udigipoyenu 11Elaati||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ఏల ఖీతు లైతిరి - యింతలోనే - యెంత నమ్మిక లేదని = యీలాగు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నోదార్చెను - యేసు తన - సొంత శిష్యుల నప్పుడు ||ఏలాటి||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Ela Kheethu Laithiri - Yinthalone - Yentha Nammika Ledani = Yeelaagu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Nodaarchenu - Yesu Thana - Sontha Shishyula Nappudu ||Elaati||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2026-08-11T18:39:57Z</dcterms:created>
  <dcterms:modified xsi:type="dcterms:W3CDTF">2026-08-11T18:39:57Z</dcterms:modified>
</cp:coreProperties>
</file>