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యెహోవ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Yehova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యెహోవ - ప్రేమ స్వరూప - జీవ ప్రదాత ప్రభో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దినదినమున నన్నెనరుతో - ఘనుడవు నీవెగదా= గానము చేసెద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Yehova - Prema Svaroopa - Jeeva Pradaatha Prabho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Dinadinamuna Nannenarutho - Ghanudavu Neevegadaa= Gaanamu Cheseda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ననిశము నిన్ను - ఘనత మహిమ కలుగ 1దేవ||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Nanishamu Ninnu - Ghanatha Mahima Kaluga 1Deva||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సుందరమగు భూమ్యాకాశంబుల - చందము మదినెంచ= నందలి సూర్యుని,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చంద్రుని, చుక్కల - యందము నే గాంతున్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Sundaramagu Bhoomyaakaashambula - Chandamu Madinencha= Nandali Sooryuni,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Chandruni, Chukkala - Yandamu Ne Gaanthun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గాలిని నీటిని సూర్యుని 8 - పూలను ఫలములను= మేలుల గూర్చగ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సృజియించిన నీ - జాలిని స్మరియింతన్ 11దేవ||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Gaalini Neetini Sooryuni 8 - Poolanu Phalamulanu= Melula Goorchaga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Srujiyinchina Nee - Jaalini Smariyinthan 11Deva||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(గ్రేమించుటకై తలిదండ్రులను - ప్రియమగు గృహములను ఇమ్ముగ భోజన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పానాదులను - కూర్మిని గూర్చితివి 1దేవ||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(Greminchutakai Thalidandrulanu - Priyamagu Gruhamulanu Immuga Bhojana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Paanaadulanu - Koormini Goorchithivi 1Deva||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పాపపు కూపములోనికి జారి - వా పోవుచు చే నుందడన్ = ప్రాపుగ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కాపుగ నిచ్చిన - వందనముల్ 11దేవ||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Paapapu Koopamuloniki Jaari - Vaa Povuchu Che Nundadan = Praapuga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Kaapuga Nichchina - Vandanamul 11Deva||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 యుగములను కలుగునుగాక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 Yugamulanu Kalugunugaaka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2026-08-11T18:46:52Z</dcterms:created>
  <dcterms:modified xsi:type="dcterms:W3CDTF">2026-08-11T18:46:52Z</dcterms:modified>
</cp:coreProperties>
</file>