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For the Cross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slave to sin my life was bound,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all my chains fell to the ground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Jesus' blood came flowing down.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for the Cross!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for the war He fought,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has won; death has lost.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for the souls He bought,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for the Cross!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when I've breathed my final breath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have no need to fear that rest.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hope will guide me into death.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for the Cross!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for the war He fought,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has won; death has lost.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for the souls He bought,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for the Cross!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for the war He fought,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has won; death has lost.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for the souls He bought,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for the Cross!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 to the hill of Calvary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Savior went courageously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there He bled and died for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for the Cross!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on that day the world was changed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final perfect Lamb was slain.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Earth and Heaven now proclaim,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for the Cross!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for the war He fought,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has won; death has lost.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for the souls He bought,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for the Cross!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good I've done could never save,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debt too great for deeds to pay.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God, my Savior, made a way,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for the Cross!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2026-08-24T07:33:52Z</dcterms:created>
  <dcterms:modified xsi:type="dcterms:W3CDTF">2026-08-24T07:33:52Z</dcterms:modified>
</cp:coreProperties>
</file>